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6"/>
  </p:notesMasterIdLst>
  <p:sldIdLst>
    <p:sldId id="2627" r:id="rId2"/>
    <p:sldId id="2628" r:id="rId3"/>
    <p:sldId id="2629" r:id="rId4"/>
    <p:sldId id="2632" r:id="rId5"/>
    <p:sldId id="2633" r:id="rId6"/>
    <p:sldId id="2630" r:id="rId7"/>
    <p:sldId id="2634" r:id="rId8"/>
    <p:sldId id="2631" r:id="rId9"/>
    <p:sldId id="2635" r:id="rId10"/>
    <p:sldId id="2636" r:id="rId11"/>
    <p:sldId id="2637" r:id="rId12"/>
    <p:sldId id="2638" r:id="rId13"/>
    <p:sldId id="2622" r:id="rId14"/>
    <p:sldId id="2639" r:id="rId15"/>
    <p:sldId id="2640" r:id="rId16"/>
    <p:sldId id="2641" r:id="rId17"/>
    <p:sldId id="720" r:id="rId18"/>
    <p:sldId id="2642" r:id="rId19"/>
    <p:sldId id="2643" r:id="rId20"/>
    <p:sldId id="2644" r:id="rId21"/>
    <p:sldId id="2645" r:id="rId22"/>
    <p:sldId id="1513" r:id="rId23"/>
    <p:sldId id="2646" r:id="rId24"/>
    <p:sldId id="2660" r:id="rId25"/>
    <p:sldId id="2661" r:id="rId26"/>
    <p:sldId id="2658" r:id="rId27"/>
    <p:sldId id="1661" r:id="rId28"/>
    <p:sldId id="2647" r:id="rId29"/>
    <p:sldId id="1668" r:id="rId30"/>
    <p:sldId id="2613" r:id="rId31"/>
    <p:sldId id="2614" r:id="rId32"/>
    <p:sldId id="1698" r:id="rId33"/>
    <p:sldId id="1686" r:id="rId34"/>
    <p:sldId id="2648" r:id="rId35"/>
    <p:sldId id="2608" r:id="rId36"/>
    <p:sldId id="2649" r:id="rId37"/>
    <p:sldId id="2650" r:id="rId38"/>
    <p:sldId id="2615" r:id="rId39"/>
    <p:sldId id="2616" r:id="rId40"/>
    <p:sldId id="1669" r:id="rId41"/>
    <p:sldId id="2659" r:id="rId42"/>
    <p:sldId id="2621" r:id="rId43"/>
    <p:sldId id="2651" r:id="rId44"/>
    <p:sldId id="2652" r:id="rId45"/>
    <p:sldId id="2653" r:id="rId46"/>
    <p:sldId id="2654" r:id="rId47"/>
    <p:sldId id="2656" r:id="rId48"/>
    <p:sldId id="2655" r:id="rId49"/>
    <p:sldId id="2617" r:id="rId50"/>
    <p:sldId id="2626" r:id="rId51"/>
    <p:sldId id="2625" r:id="rId52"/>
    <p:sldId id="1705" r:id="rId53"/>
    <p:sldId id="2657" r:id="rId54"/>
    <p:sldId id="2663" r:id="rId55"/>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C5A99"/>
    <a:srgbClr val="F6CE52"/>
    <a:srgbClr val="1DA1F2"/>
    <a:srgbClr val="CF2E92"/>
    <a:srgbClr val="D834D6"/>
    <a:srgbClr val="9420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694"/>
  </p:normalViewPr>
  <p:slideViewPr>
    <p:cSldViewPr snapToGrid="0">
      <p:cViewPr varScale="1">
        <p:scale>
          <a:sx n="98" d="100"/>
          <a:sy n="98" d="100"/>
        </p:scale>
        <p:origin x="72" y="372"/>
      </p:cViewPr>
      <p:guideLst/>
    </p:cSldViewPr>
  </p:slideViewPr>
  <p:notesTextViewPr>
    <p:cViewPr>
      <p:scale>
        <a:sx n="1" d="1"/>
        <a:sy n="1" d="1"/>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B6DB0C5-590F-904D-A004-817BF99BE28D}" type="datetimeFigureOut">
              <a:rPr kumimoji="1" lang="ja-JP" altLang="en-US" smtClean="0"/>
              <a:t>2022/3/22</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F81CB39-EEE7-AD4E-AEDC-353AD643350E}" type="slidenum">
              <a:rPr kumimoji="1" lang="ja-JP" altLang="en-US" smtClean="0"/>
              <a:t>‹#›</a:t>
            </a:fld>
            <a:endParaRPr kumimoji="1" lang="ja-JP" altLang="en-US"/>
          </a:p>
        </p:txBody>
      </p:sp>
    </p:spTree>
    <p:extLst>
      <p:ext uri="{BB962C8B-B14F-4D97-AF65-F5344CB8AC3E}">
        <p14:creationId xmlns:p14="http://schemas.microsoft.com/office/powerpoint/2010/main" val="1613829306"/>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CA37EC36-030D-4399-84E1-52AD43DD631D}" type="slidenum">
              <a:rPr kumimoji="1" lang="ja-JP" altLang="en-US" smtClean="0"/>
              <a:t>32</a:t>
            </a:fld>
            <a:endParaRPr kumimoji="1" lang="ja-JP" altLang="en-US"/>
          </a:p>
        </p:txBody>
      </p:sp>
    </p:spTree>
    <p:extLst>
      <p:ext uri="{BB962C8B-B14F-4D97-AF65-F5344CB8AC3E}">
        <p14:creationId xmlns:p14="http://schemas.microsoft.com/office/powerpoint/2010/main" val="21527429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CA37EC36-030D-4399-84E1-52AD43DD631D}" type="slidenum">
              <a:rPr kumimoji="1" lang="ja-JP" altLang="en-US" smtClean="0"/>
              <a:t>42</a:t>
            </a:fld>
            <a:endParaRPr kumimoji="1" lang="ja-JP" altLang="en-US"/>
          </a:p>
        </p:txBody>
      </p:sp>
    </p:spTree>
    <p:extLst>
      <p:ext uri="{BB962C8B-B14F-4D97-AF65-F5344CB8AC3E}">
        <p14:creationId xmlns:p14="http://schemas.microsoft.com/office/powerpoint/2010/main" val="72872988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タイトル スライド">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65DE89B-05CF-4DEC-B295-BD2DC1009634}"/>
              </a:ext>
            </a:extLst>
          </p:cNvPr>
          <p:cNvSpPr>
            <a:spLocks noGrp="1"/>
          </p:cNvSpPr>
          <p:nvPr>
            <p:ph type="ctrTitle"/>
          </p:nvPr>
        </p:nvSpPr>
        <p:spPr>
          <a:xfrm>
            <a:off x="96252" y="2393875"/>
            <a:ext cx="11967411" cy="1171074"/>
          </a:xfrm>
        </p:spPr>
        <p:txBody>
          <a:bodyPr anchor="b">
            <a:normAutofit/>
          </a:bodyPr>
          <a:lstStyle>
            <a:lvl1pPr algn="ctr">
              <a:lnSpc>
                <a:spcPct val="110000"/>
              </a:lnSpc>
              <a:defRPr sz="4800" baseline="0">
                <a:solidFill>
                  <a:schemeClr val="bg1"/>
                </a:solidFill>
                <a:latin typeface="(日本語用のフォントを使用)"/>
              </a:defRPr>
            </a:lvl1pPr>
          </a:lstStyle>
          <a:p>
            <a:r>
              <a:rPr kumimoji="1" lang="ja-JP" altLang="en-US" dirty="0"/>
              <a:t>マスター タイトルの書式設定</a:t>
            </a:r>
          </a:p>
        </p:txBody>
      </p:sp>
      <p:sp>
        <p:nvSpPr>
          <p:cNvPr id="3" name="字幕 2">
            <a:extLst>
              <a:ext uri="{FF2B5EF4-FFF2-40B4-BE49-F238E27FC236}">
                <a16:creationId xmlns:a16="http://schemas.microsoft.com/office/drawing/2014/main" id="{C91449C2-F0AC-4EE9-B67C-5AB04987DF84}"/>
              </a:ext>
            </a:extLst>
          </p:cNvPr>
          <p:cNvSpPr>
            <a:spLocks noGrp="1"/>
          </p:cNvSpPr>
          <p:nvPr>
            <p:ph type="subTitle" idx="1"/>
          </p:nvPr>
        </p:nvSpPr>
        <p:spPr>
          <a:xfrm>
            <a:off x="684463" y="4609143"/>
            <a:ext cx="10790990" cy="643188"/>
          </a:xfrm>
        </p:spPr>
        <p:txBody>
          <a:bodyPr/>
          <a:lstStyle>
            <a:lvl1pPr marL="0" indent="0" algn="ctr">
              <a:lnSpc>
                <a:spcPct val="110000"/>
              </a:lnSpc>
              <a:buNone/>
              <a:defRPr sz="2400" baseline="0">
                <a:solidFill>
                  <a:schemeClr val="bg1"/>
                </a:solidFill>
                <a:latin typeface="(日本語用のフォントを使用)"/>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dirty="0"/>
              <a:t>マスター サブタイトルの書式設定</a:t>
            </a:r>
          </a:p>
        </p:txBody>
      </p:sp>
      <p:sp>
        <p:nvSpPr>
          <p:cNvPr id="5" name="フッター プレースホルダー 4">
            <a:extLst>
              <a:ext uri="{FF2B5EF4-FFF2-40B4-BE49-F238E27FC236}">
                <a16:creationId xmlns:a16="http://schemas.microsoft.com/office/drawing/2014/main" id="{FE3F938C-1800-4344-A872-D5D7EA957E0D}"/>
              </a:ext>
            </a:extLst>
          </p:cNvPr>
          <p:cNvSpPr>
            <a:spLocks noGrp="1"/>
          </p:cNvSpPr>
          <p:nvPr>
            <p:ph type="ftr" sz="quarter" idx="11"/>
          </p:nvPr>
        </p:nvSpPr>
        <p:spPr>
          <a:xfrm>
            <a:off x="4038600" y="6356350"/>
            <a:ext cx="4114800" cy="365125"/>
          </a:xfrm>
          <a:prstGeom prst="rect">
            <a:avLst/>
          </a:prstGeom>
        </p:spPr>
        <p:txBody>
          <a:bodyPr/>
          <a:lstStyle>
            <a:lvl1pPr>
              <a:defRPr baseline="0">
                <a:latin typeface="(日本語用のフォントを使用)"/>
              </a:defRPr>
            </a:lvl1pPr>
          </a:lstStyle>
          <a:p>
            <a:endParaRPr lang="ja-JP" altLang="en-US"/>
          </a:p>
        </p:txBody>
      </p:sp>
      <p:sp>
        <p:nvSpPr>
          <p:cNvPr id="6" name="スライド番号プレースホルダー 5">
            <a:extLst>
              <a:ext uri="{FF2B5EF4-FFF2-40B4-BE49-F238E27FC236}">
                <a16:creationId xmlns:a16="http://schemas.microsoft.com/office/drawing/2014/main" id="{7A3BF75D-D00B-45D4-AD6A-59E5F024B929}"/>
              </a:ext>
            </a:extLst>
          </p:cNvPr>
          <p:cNvSpPr>
            <a:spLocks noGrp="1"/>
          </p:cNvSpPr>
          <p:nvPr>
            <p:ph type="sldNum" sz="quarter" idx="12"/>
          </p:nvPr>
        </p:nvSpPr>
        <p:spPr>
          <a:xfrm>
            <a:off x="10328694" y="6317651"/>
            <a:ext cx="1657710" cy="365125"/>
          </a:xfrm>
          <a:prstGeom prst="rect">
            <a:avLst/>
          </a:prstGeom>
        </p:spPr>
        <p:txBody>
          <a:bodyPr/>
          <a:lstStyle>
            <a:lvl1pPr>
              <a:defRPr baseline="0">
                <a:latin typeface="(日本語用のフォントを使用)"/>
              </a:defRPr>
            </a:lvl1pPr>
          </a:lstStyle>
          <a:p>
            <a:fld id="{2E384348-8B6A-49F4-911A-02D48DE0C054}" type="slidenum">
              <a:rPr lang="ja-JP" altLang="en-US" smtClean="0"/>
              <a:pPr/>
              <a:t>‹#›</a:t>
            </a:fld>
            <a:endParaRPr lang="ja-JP" altLang="en-US"/>
          </a:p>
        </p:txBody>
      </p:sp>
      <p:pic>
        <p:nvPicPr>
          <p:cNvPr id="8" name="図 7" descr="ロゴ&#10;&#10;自動的に生成された説明">
            <a:extLst>
              <a:ext uri="{FF2B5EF4-FFF2-40B4-BE49-F238E27FC236}">
                <a16:creationId xmlns:a16="http://schemas.microsoft.com/office/drawing/2014/main" id="{1455BB30-2821-46DC-9C27-7EFC4A1A4A8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83319" y="427480"/>
            <a:ext cx="1861286" cy="1807553"/>
          </a:xfrm>
          <a:prstGeom prst="rect">
            <a:avLst/>
          </a:prstGeom>
        </p:spPr>
      </p:pic>
    </p:spTree>
    <p:extLst>
      <p:ext uri="{BB962C8B-B14F-4D97-AF65-F5344CB8AC3E}">
        <p14:creationId xmlns:p14="http://schemas.microsoft.com/office/powerpoint/2010/main" val="13921429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_タイトルとコンテンツ">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CCD3C45-B9B8-48A2-B0A7-CC6B9ACD610D}"/>
              </a:ext>
            </a:extLst>
          </p:cNvPr>
          <p:cNvSpPr>
            <a:spLocks noGrp="1"/>
          </p:cNvSpPr>
          <p:nvPr>
            <p:ph type="title"/>
          </p:nvPr>
        </p:nvSpPr>
        <p:spPr>
          <a:xfrm>
            <a:off x="634596" y="207253"/>
            <a:ext cx="10515600" cy="814093"/>
          </a:xfrm>
        </p:spPr>
        <p:txBody>
          <a:bodyPr>
            <a:normAutofit/>
          </a:bodyPr>
          <a:lstStyle>
            <a:lvl1pPr>
              <a:defRPr sz="4000" baseline="0">
                <a:solidFill>
                  <a:schemeClr val="bg1"/>
                </a:solidFill>
                <a:latin typeface="(日本語用のフォントを使用)"/>
              </a:defRPr>
            </a:lvl1pPr>
          </a:lstStyle>
          <a:p>
            <a:r>
              <a:rPr kumimoji="1" lang="ja-JP" altLang="en-US" dirty="0"/>
              <a:t>マスター タイトルの書式設定</a:t>
            </a:r>
          </a:p>
        </p:txBody>
      </p:sp>
      <p:sp>
        <p:nvSpPr>
          <p:cNvPr id="3" name="コンテンツ プレースホルダー 2">
            <a:extLst>
              <a:ext uri="{FF2B5EF4-FFF2-40B4-BE49-F238E27FC236}">
                <a16:creationId xmlns:a16="http://schemas.microsoft.com/office/drawing/2014/main" id="{DDC5F48F-D745-4EA1-8931-E35895B48DFF}"/>
              </a:ext>
            </a:extLst>
          </p:cNvPr>
          <p:cNvSpPr>
            <a:spLocks noGrp="1"/>
          </p:cNvSpPr>
          <p:nvPr>
            <p:ph idx="1"/>
          </p:nvPr>
        </p:nvSpPr>
        <p:spPr>
          <a:xfrm>
            <a:off x="694426" y="2128252"/>
            <a:ext cx="10515600" cy="3877819"/>
          </a:xfrm>
        </p:spPr>
        <p:txBody>
          <a:bodyPr/>
          <a:lstStyle>
            <a:lvl1pPr indent="-288000">
              <a:lnSpc>
                <a:spcPct val="110000"/>
              </a:lnSpc>
              <a:defRPr baseline="0">
                <a:solidFill>
                  <a:schemeClr val="bg1"/>
                </a:solidFill>
                <a:latin typeface="(日本語用のフォントを使用)"/>
              </a:defRPr>
            </a:lvl1pPr>
            <a:lvl2pPr indent="-288000">
              <a:lnSpc>
                <a:spcPct val="110000"/>
              </a:lnSpc>
              <a:defRPr baseline="0">
                <a:solidFill>
                  <a:schemeClr val="bg1"/>
                </a:solidFill>
                <a:latin typeface="(日本語用のフォントを使用)"/>
              </a:defRPr>
            </a:lvl2pPr>
            <a:lvl3pPr indent="-288000">
              <a:lnSpc>
                <a:spcPct val="110000"/>
              </a:lnSpc>
              <a:defRPr baseline="0">
                <a:solidFill>
                  <a:schemeClr val="bg1"/>
                </a:solidFill>
                <a:latin typeface="(日本語用のフォントを使用)"/>
              </a:defRPr>
            </a:lvl3pPr>
            <a:lvl4pPr indent="-288000">
              <a:lnSpc>
                <a:spcPct val="110000"/>
              </a:lnSpc>
              <a:defRPr baseline="0">
                <a:solidFill>
                  <a:schemeClr val="bg1"/>
                </a:solidFill>
                <a:latin typeface="(日本語用のフォントを使用)"/>
              </a:defRPr>
            </a:lvl4pPr>
            <a:lvl5pPr indent="-288000">
              <a:lnSpc>
                <a:spcPct val="110000"/>
              </a:lnSpc>
              <a:defRPr baseline="0">
                <a:solidFill>
                  <a:schemeClr val="bg1"/>
                </a:solidFill>
                <a:latin typeface="(日本語用のフォントを使用)"/>
              </a:defRPr>
            </a:lvl5p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5" name="フッター プレースホルダー 4">
            <a:extLst>
              <a:ext uri="{FF2B5EF4-FFF2-40B4-BE49-F238E27FC236}">
                <a16:creationId xmlns:a16="http://schemas.microsoft.com/office/drawing/2014/main" id="{9CFD987B-93AF-4890-A1EB-69ED49C85706}"/>
              </a:ext>
            </a:extLst>
          </p:cNvPr>
          <p:cNvSpPr>
            <a:spLocks noGrp="1"/>
          </p:cNvSpPr>
          <p:nvPr>
            <p:ph type="ftr" sz="quarter" idx="11"/>
          </p:nvPr>
        </p:nvSpPr>
        <p:spPr>
          <a:xfrm>
            <a:off x="4038600" y="6356350"/>
            <a:ext cx="4114800" cy="365125"/>
          </a:xfrm>
          <a:prstGeom prst="rect">
            <a:avLst/>
          </a:prstGeom>
        </p:spPr>
        <p:txBody>
          <a:bodyPr/>
          <a:lstStyle>
            <a:lvl1pPr>
              <a:defRPr baseline="0">
                <a:latin typeface="(日本語用のフォントを使用)"/>
              </a:defRPr>
            </a:lvl1pPr>
          </a:lstStyle>
          <a:p>
            <a:endParaRPr lang="ja-JP" altLang="en-US"/>
          </a:p>
        </p:txBody>
      </p:sp>
      <p:sp>
        <p:nvSpPr>
          <p:cNvPr id="6" name="スライド番号プレースホルダー 5">
            <a:extLst>
              <a:ext uri="{FF2B5EF4-FFF2-40B4-BE49-F238E27FC236}">
                <a16:creationId xmlns:a16="http://schemas.microsoft.com/office/drawing/2014/main" id="{97A4DD48-91B7-442D-9205-4F401E79BDCA}"/>
              </a:ext>
            </a:extLst>
          </p:cNvPr>
          <p:cNvSpPr>
            <a:spLocks noGrp="1"/>
          </p:cNvSpPr>
          <p:nvPr>
            <p:ph type="sldNum" sz="quarter" idx="12"/>
          </p:nvPr>
        </p:nvSpPr>
        <p:spPr>
          <a:xfrm>
            <a:off x="11150196" y="6409824"/>
            <a:ext cx="930846" cy="365125"/>
          </a:xfrm>
          <a:prstGeom prst="rect">
            <a:avLst/>
          </a:prstGeom>
        </p:spPr>
        <p:txBody>
          <a:bodyPr/>
          <a:lstStyle>
            <a:lvl1pPr>
              <a:defRPr baseline="0">
                <a:latin typeface="(日本語用のフォントを使用)"/>
              </a:defRPr>
            </a:lvl1pPr>
          </a:lstStyle>
          <a:p>
            <a:fld id="{2E384348-8B6A-49F4-911A-02D48DE0C054}" type="slidenum">
              <a:rPr lang="ja-JP" altLang="en-US" smtClean="0"/>
              <a:pPr/>
              <a:t>‹#›</a:t>
            </a:fld>
            <a:endParaRPr lang="ja-JP" altLang="en-US"/>
          </a:p>
        </p:txBody>
      </p:sp>
      <p:cxnSp>
        <p:nvCxnSpPr>
          <p:cNvPr id="8" name="直線コネクタ 7">
            <a:extLst>
              <a:ext uri="{FF2B5EF4-FFF2-40B4-BE49-F238E27FC236}">
                <a16:creationId xmlns:a16="http://schemas.microsoft.com/office/drawing/2014/main" id="{16273062-4B2F-4D4D-A0E7-7BE542120D40}"/>
              </a:ext>
            </a:extLst>
          </p:cNvPr>
          <p:cNvCxnSpPr/>
          <p:nvPr userDrawn="1"/>
        </p:nvCxnSpPr>
        <p:spPr>
          <a:xfrm>
            <a:off x="0" y="1898013"/>
            <a:ext cx="12192000" cy="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sp>
        <p:nvSpPr>
          <p:cNvPr id="7" name="テキスト プレースホルダー 6">
            <a:extLst>
              <a:ext uri="{FF2B5EF4-FFF2-40B4-BE49-F238E27FC236}">
                <a16:creationId xmlns:a16="http://schemas.microsoft.com/office/drawing/2014/main" id="{7BC217CA-4146-4EAD-96F6-D3A4195ABE21}"/>
              </a:ext>
            </a:extLst>
          </p:cNvPr>
          <p:cNvSpPr>
            <a:spLocks noGrp="1"/>
          </p:cNvSpPr>
          <p:nvPr>
            <p:ph type="body" sz="quarter" idx="13"/>
          </p:nvPr>
        </p:nvSpPr>
        <p:spPr>
          <a:xfrm>
            <a:off x="774700" y="1090613"/>
            <a:ext cx="4589463" cy="577850"/>
          </a:xfrm>
        </p:spPr>
        <p:txBody>
          <a:bodyPr/>
          <a:lstStyle>
            <a:lvl1pPr marL="0" indent="0">
              <a:buNone/>
              <a:defRPr i="1" baseline="0">
                <a:solidFill>
                  <a:schemeClr val="accent4">
                    <a:lumMod val="20000"/>
                    <a:lumOff val="80000"/>
                  </a:schemeClr>
                </a:solidFill>
                <a:latin typeface="(日本語用のフォントを使用)"/>
              </a:defRPr>
            </a:lvl1pPr>
          </a:lstStyle>
          <a:p>
            <a:pPr lvl="0"/>
            <a:r>
              <a:rPr kumimoji="1" lang="ja-JP" altLang="en-US" dirty="0"/>
              <a:t>マスター テキストの書式</a:t>
            </a:r>
          </a:p>
        </p:txBody>
      </p:sp>
      <p:pic>
        <p:nvPicPr>
          <p:cNvPr id="9" name="図 8" descr="ロゴ&#10;&#10;自動的に生成された説明">
            <a:extLst>
              <a:ext uri="{FF2B5EF4-FFF2-40B4-BE49-F238E27FC236}">
                <a16:creationId xmlns:a16="http://schemas.microsoft.com/office/drawing/2014/main" id="{4A074459-7327-4667-B460-4BCC7226634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229038" y="170111"/>
            <a:ext cx="813672" cy="790183"/>
          </a:xfrm>
          <a:prstGeom prst="rect">
            <a:avLst/>
          </a:prstGeom>
        </p:spPr>
      </p:pic>
    </p:spTree>
    <p:extLst>
      <p:ext uri="{BB962C8B-B14F-4D97-AF65-F5344CB8AC3E}">
        <p14:creationId xmlns:p14="http://schemas.microsoft.com/office/powerpoint/2010/main" val="41090508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ユーザー設定レイアウ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D913311-D186-4011-B93A-A06B75E78CB7}"/>
              </a:ext>
            </a:extLst>
          </p:cNvPr>
          <p:cNvSpPr>
            <a:spLocks noGrp="1"/>
          </p:cNvSpPr>
          <p:nvPr>
            <p:ph type="title"/>
          </p:nvPr>
        </p:nvSpPr>
        <p:spPr>
          <a:xfrm>
            <a:off x="577515" y="262021"/>
            <a:ext cx="10983495" cy="812801"/>
          </a:xfrm>
        </p:spPr>
        <p:txBody>
          <a:bodyPr/>
          <a:lstStyle>
            <a:lvl1pPr>
              <a:defRPr baseline="0"/>
            </a:lvl1pPr>
          </a:lstStyle>
          <a:p>
            <a:r>
              <a:rPr kumimoji="1" lang="ja-JP" altLang="en-US"/>
              <a:t>マスター タイトルの書式設定</a:t>
            </a:r>
          </a:p>
        </p:txBody>
      </p:sp>
      <p:sp>
        <p:nvSpPr>
          <p:cNvPr id="4" name="フッター プレースホルダー 3">
            <a:extLst>
              <a:ext uri="{FF2B5EF4-FFF2-40B4-BE49-F238E27FC236}">
                <a16:creationId xmlns:a16="http://schemas.microsoft.com/office/drawing/2014/main" id="{B4B4D611-AAA4-4411-85C8-E7348166AB09}"/>
              </a:ext>
            </a:extLst>
          </p:cNvPr>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4BF4217A-B193-487E-ACED-C03D066F02FE}"/>
              </a:ext>
            </a:extLst>
          </p:cNvPr>
          <p:cNvSpPr>
            <a:spLocks noGrp="1"/>
          </p:cNvSpPr>
          <p:nvPr>
            <p:ph type="sldNum" sz="quarter" idx="12"/>
          </p:nvPr>
        </p:nvSpPr>
        <p:spPr>
          <a:xfrm>
            <a:off x="11341767" y="6413416"/>
            <a:ext cx="675105" cy="365125"/>
          </a:xfrm>
          <a:prstGeom prst="rect">
            <a:avLst/>
          </a:prstGeom>
        </p:spPr>
        <p:txBody>
          <a:bodyPr/>
          <a:lstStyle/>
          <a:p>
            <a:fld id="{2E384348-8B6A-49F4-911A-02D48DE0C054}" type="slidenum">
              <a:rPr kumimoji="1" lang="ja-JP" altLang="en-US" smtClean="0"/>
              <a:t>‹#›</a:t>
            </a:fld>
            <a:endParaRPr kumimoji="1" lang="ja-JP" altLang="en-US"/>
          </a:p>
        </p:txBody>
      </p:sp>
      <p:cxnSp>
        <p:nvCxnSpPr>
          <p:cNvPr id="6" name="直線コネクタ 5">
            <a:extLst>
              <a:ext uri="{FF2B5EF4-FFF2-40B4-BE49-F238E27FC236}">
                <a16:creationId xmlns:a16="http://schemas.microsoft.com/office/drawing/2014/main" id="{C69FF46A-51C8-4908-AE84-7F5E4796E263}"/>
              </a:ext>
            </a:extLst>
          </p:cNvPr>
          <p:cNvCxnSpPr/>
          <p:nvPr userDrawn="1"/>
        </p:nvCxnSpPr>
        <p:spPr>
          <a:xfrm>
            <a:off x="0" y="1218191"/>
            <a:ext cx="12192000" cy="0"/>
          </a:xfrm>
          <a:prstGeom prst="line">
            <a:avLst/>
          </a:prstGeom>
          <a:ln w="762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pic>
        <p:nvPicPr>
          <p:cNvPr id="7" name="図 6" descr="ロゴ&#10;&#10;自動的に生成された説明">
            <a:extLst>
              <a:ext uri="{FF2B5EF4-FFF2-40B4-BE49-F238E27FC236}">
                <a16:creationId xmlns:a16="http://schemas.microsoft.com/office/drawing/2014/main" id="{C07CA8D2-C23E-49E4-8A7E-FB5AD88C447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229038" y="170111"/>
            <a:ext cx="813672" cy="790183"/>
          </a:xfrm>
          <a:prstGeom prst="rect">
            <a:avLst/>
          </a:prstGeom>
        </p:spPr>
      </p:pic>
    </p:spTree>
    <p:extLst>
      <p:ext uri="{BB962C8B-B14F-4D97-AF65-F5344CB8AC3E}">
        <p14:creationId xmlns:p14="http://schemas.microsoft.com/office/powerpoint/2010/main" val="13340431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ユーザー設定レイアウト">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D913311-D186-4011-B93A-A06B75E78CB7}"/>
              </a:ext>
            </a:extLst>
          </p:cNvPr>
          <p:cNvSpPr>
            <a:spLocks noGrp="1"/>
          </p:cNvSpPr>
          <p:nvPr>
            <p:ph type="title"/>
          </p:nvPr>
        </p:nvSpPr>
        <p:spPr>
          <a:xfrm>
            <a:off x="577515" y="262021"/>
            <a:ext cx="10983495" cy="812801"/>
          </a:xfrm>
        </p:spPr>
        <p:txBody>
          <a:bodyPr/>
          <a:lstStyle>
            <a:lvl1pPr>
              <a:defRPr>
                <a:solidFill>
                  <a:schemeClr val="bg1"/>
                </a:solidFill>
              </a:defRPr>
            </a:lvl1pPr>
          </a:lstStyle>
          <a:p>
            <a:r>
              <a:rPr kumimoji="1" lang="ja-JP" altLang="en-US" dirty="0"/>
              <a:t>マスター タイトルの書式設定</a:t>
            </a:r>
          </a:p>
        </p:txBody>
      </p:sp>
      <p:sp>
        <p:nvSpPr>
          <p:cNvPr id="4" name="フッター プレースホルダー 3">
            <a:extLst>
              <a:ext uri="{FF2B5EF4-FFF2-40B4-BE49-F238E27FC236}">
                <a16:creationId xmlns:a16="http://schemas.microsoft.com/office/drawing/2014/main" id="{B4B4D611-AAA4-4411-85C8-E7348166AB09}"/>
              </a:ext>
            </a:extLst>
          </p:cNvPr>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4BF4217A-B193-487E-ACED-C03D066F02FE}"/>
              </a:ext>
            </a:extLst>
          </p:cNvPr>
          <p:cNvSpPr>
            <a:spLocks noGrp="1"/>
          </p:cNvSpPr>
          <p:nvPr>
            <p:ph type="sldNum" sz="quarter" idx="12"/>
          </p:nvPr>
        </p:nvSpPr>
        <p:spPr>
          <a:xfrm>
            <a:off x="11341767" y="6413416"/>
            <a:ext cx="675105" cy="365125"/>
          </a:xfrm>
          <a:prstGeom prst="rect">
            <a:avLst/>
          </a:prstGeom>
        </p:spPr>
        <p:txBody>
          <a:bodyPr/>
          <a:lstStyle/>
          <a:p>
            <a:fld id="{2E384348-8B6A-49F4-911A-02D48DE0C054}" type="slidenum">
              <a:rPr kumimoji="1" lang="ja-JP" altLang="en-US" smtClean="0"/>
              <a:t>‹#›</a:t>
            </a:fld>
            <a:endParaRPr kumimoji="1" lang="ja-JP" altLang="en-US"/>
          </a:p>
        </p:txBody>
      </p:sp>
      <p:cxnSp>
        <p:nvCxnSpPr>
          <p:cNvPr id="6" name="直線コネクタ 5">
            <a:extLst>
              <a:ext uri="{FF2B5EF4-FFF2-40B4-BE49-F238E27FC236}">
                <a16:creationId xmlns:a16="http://schemas.microsoft.com/office/drawing/2014/main" id="{C69FF46A-51C8-4908-AE84-7F5E4796E263}"/>
              </a:ext>
            </a:extLst>
          </p:cNvPr>
          <p:cNvCxnSpPr/>
          <p:nvPr userDrawn="1"/>
        </p:nvCxnSpPr>
        <p:spPr>
          <a:xfrm>
            <a:off x="0" y="1218191"/>
            <a:ext cx="12192000" cy="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pic>
        <p:nvPicPr>
          <p:cNvPr id="7" name="図 6" descr="ロゴ&#10;&#10;自動的に生成された説明">
            <a:extLst>
              <a:ext uri="{FF2B5EF4-FFF2-40B4-BE49-F238E27FC236}">
                <a16:creationId xmlns:a16="http://schemas.microsoft.com/office/drawing/2014/main" id="{AC457457-490C-4A31-9737-0A0E7A318A9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229038" y="170111"/>
            <a:ext cx="813672" cy="790183"/>
          </a:xfrm>
          <a:prstGeom prst="rect">
            <a:avLst/>
          </a:prstGeom>
        </p:spPr>
      </p:pic>
    </p:spTree>
    <p:extLst>
      <p:ext uri="{BB962C8B-B14F-4D97-AF65-F5344CB8AC3E}">
        <p14:creationId xmlns:p14="http://schemas.microsoft.com/office/powerpoint/2010/main" val="73885658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3" name="フッター プレースホルダー 2">
            <a:extLst>
              <a:ext uri="{FF2B5EF4-FFF2-40B4-BE49-F238E27FC236}">
                <a16:creationId xmlns:a16="http://schemas.microsoft.com/office/drawing/2014/main" id="{2907D0A2-7F39-42AD-BFC7-52443AC4F2F8}"/>
              </a:ext>
            </a:extLst>
          </p:cNvPr>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CE6AFAB7-6176-4ED1-A840-40C7E20B4FA8}"/>
              </a:ext>
            </a:extLst>
          </p:cNvPr>
          <p:cNvSpPr>
            <a:spLocks noGrp="1"/>
          </p:cNvSpPr>
          <p:nvPr>
            <p:ph type="sldNum" sz="quarter" idx="12"/>
          </p:nvPr>
        </p:nvSpPr>
        <p:spPr>
          <a:xfrm>
            <a:off x="8610600" y="6356350"/>
            <a:ext cx="2743200" cy="365125"/>
          </a:xfrm>
          <a:prstGeom prst="rect">
            <a:avLst/>
          </a:prstGeom>
        </p:spPr>
        <p:txBody>
          <a:bodyPr/>
          <a:lstStyle/>
          <a:p>
            <a:fld id="{2E384348-8B6A-49F4-911A-02D48DE0C054}" type="slidenum">
              <a:rPr kumimoji="1" lang="ja-JP" altLang="en-US" smtClean="0"/>
              <a:t>‹#›</a:t>
            </a:fld>
            <a:endParaRPr kumimoji="1" lang="ja-JP" altLang="en-US"/>
          </a:p>
        </p:txBody>
      </p:sp>
      <p:pic>
        <p:nvPicPr>
          <p:cNvPr id="5" name="図 4" descr="ロゴ&#10;&#10;自動的に生成された説明">
            <a:extLst>
              <a:ext uri="{FF2B5EF4-FFF2-40B4-BE49-F238E27FC236}">
                <a16:creationId xmlns:a16="http://schemas.microsoft.com/office/drawing/2014/main" id="{E1AF4561-EBB5-480D-B5F5-D5423B43060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229038" y="170111"/>
            <a:ext cx="813672" cy="790183"/>
          </a:xfrm>
          <a:prstGeom prst="rect">
            <a:avLst/>
          </a:prstGeom>
        </p:spPr>
      </p:pic>
    </p:spTree>
    <p:extLst>
      <p:ext uri="{BB962C8B-B14F-4D97-AF65-F5344CB8AC3E}">
        <p14:creationId xmlns:p14="http://schemas.microsoft.com/office/powerpoint/2010/main" val="51727498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1_白紙">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3" name="フッター プレースホルダー 2">
            <a:extLst>
              <a:ext uri="{FF2B5EF4-FFF2-40B4-BE49-F238E27FC236}">
                <a16:creationId xmlns:a16="http://schemas.microsoft.com/office/drawing/2014/main" id="{2907D0A2-7F39-42AD-BFC7-52443AC4F2F8}"/>
              </a:ext>
            </a:extLst>
          </p:cNvPr>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CE6AFAB7-6176-4ED1-A840-40C7E20B4FA8}"/>
              </a:ext>
            </a:extLst>
          </p:cNvPr>
          <p:cNvSpPr>
            <a:spLocks noGrp="1"/>
          </p:cNvSpPr>
          <p:nvPr>
            <p:ph type="sldNum" sz="quarter" idx="12"/>
          </p:nvPr>
        </p:nvSpPr>
        <p:spPr>
          <a:xfrm>
            <a:off x="8610600" y="6356350"/>
            <a:ext cx="2743200" cy="365125"/>
          </a:xfrm>
          <a:prstGeom prst="rect">
            <a:avLst/>
          </a:prstGeom>
        </p:spPr>
        <p:txBody>
          <a:bodyPr/>
          <a:lstStyle/>
          <a:p>
            <a:fld id="{2E384348-8B6A-49F4-911A-02D48DE0C054}" type="slidenum">
              <a:rPr kumimoji="1" lang="ja-JP" altLang="en-US" smtClean="0"/>
              <a:t>‹#›</a:t>
            </a:fld>
            <a:endParaRPr kumimoji="1" lang="ja-JP" altLang="en-US"/>
          </a:p>
        </p:txBody>
      </p:sp>
      <p:pic>
        <p:nvPicPr>
          <p:cNvPr id="5" name="図 4" descr="ロゴ&#10;&#10;自動的に生成された説明">
            <a:extLst>
              <a:ext uri="{FF2B5EF4-FFF2-40B4-BE49-F238E27FC236}">
                <a16:creationId xmlns:a16="http://schemas.microsoft.com/office/drawing/2014/main" id="{8BA6A21B-6A02-451F-969A-672C8681DF2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229038" y="170111"/>
            <a:ext cx="813672" cy="790183"/>
          </a:xfrm>
          <a:prstGeom prst="rect">
            <a:avLst/>
          </a:prstGeom>
        </p:spPr>
      </p:pic>
    </p:spTree>
    <p:extLst>
      <p:ext uri="{BB962C8B-B14F-4D97-AF65-F5344CB8AC3E}">
        <p14:creationId xmlns:p14="http://schemas.microsoft.com/office/powerpoint/2010/main" val="361435124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EA0519F-B054-45EF-A732-8FA6BB6209D0}"/>
              </a:ext>
            </a:extLst>
          </p:cNvPr>
          <p:cNvSpPr>
            <a:spLocks noGrp="1"/>
          </p:cNvSpPr>
          <p:nvPr>
            <p:ph type="title"/>
          </p:nvPr>
        </p:nvSpPr>
        <p:spPr>
          <a:xfrm>
            <a:off x="428167" y="188761"/>
            <a:ext cx="10515600" cy="859422"/>
          </a:xfrm>
        </p:spPr>
        <p:txBody>
          <a:bodyPr/>
          <a:lstStyle/>
          <a:p>
            <a:r>
              <a:rPr kumimoji="1" lang="ja-JP" altLang="en-US" dirty="0"/>
              <a:t>マスター タイトルの書式設定</a:t>
            </a:r>
          </a:p>
        </p:txBody>
      </p:sp>
      <p:sp>
        <p:nvSpPr>
          <p:cNvPr id="3" name="コンテンツ プレースホルダー 2">
            <a:extLst>
              <a:ext uri="{FF2B5EF4-FFF2-40B4-BE49-F238E27FC236}">
                <a16:creationId xmlns:a16="http://schemas.microsoft.com/office/drawing/2014/main" id="{565FA9EA-4D76-4B89-8FAA-4CEF25BDD972}"/>
              </a:ext>
            </a:extLst>
          </p:cNvPr>
          <p:cNvSpPr>
            <a:spLocks noGrp="1"/>
          </p:cNvSpPr>
          <p:nvPr>
            <p:ph sz="half" idx="1"/>
          </p:nvPr>
        </p:nvSpPr>
        <p:spPr>
          <a:xfrm>
            <a:off x="428167" y="1485608"/>
            <a:ext cx="5345779" cy="4351338"/>
          </a:xfrm>
        </p:spPr>
        <p:txBody>
          <a:bodyPr/>
          <a:lstStyle>
            <a:lvl1pPr indent="-288000">
              <a:lnSpc>
                <a:spcPct val="110000"/>
              </a:lnSpc>
              <a:defRPr baseline="0"/>
            </a:lvl1pPr>
            <a:lvl2pPr indent="-288000">
              <a:lnSpc>
                <a:spcPct val="110000"/>
              </a:lnSpc>
              <a:defRPr baseline="0"/>
            </a:lvl2pPr>
            <a:lvl3pPr indent="-288000">
              <a:lnSpc>
                <a:spcPct val="110000"/>
              </a:lnSpc>
              <a:defRPr baseline="0"/>
            </a:lvl3pPr>
            <a:lvl4pPr indent="-288000">
              <a:lnSpc>
                <a:spcPct val="110000"/>
              </a:lnSpc>
              <a:defRPr baseline="0"/>
            </a:lvl4pPr>
            <a:lvl5pPr indent="-288000">
              <a:lnSpc>
                <a:spcPct val="110000"/>
              </a:lnSpc>
              <a:defRPr baseline="0"/>
            </a:lvl5p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4" name="コンテンツ プレースホルダー 3">
            <a:extLst>
              <a:ext uri="{FF2B5EF4-FFF2-40B4-BE49-F238E27FC236}">
                <a16:creationId xmlns:a16="http://schemas.microsoft.com/office/drawing/2014/main" id="{F09677C0-74FD-437E-ADCC-89C57FB31D48}"/>
              </a:ext>
            </a:extLst>
          </p:cNvPr>
          <p:cNvSpPr>
            <a:spLocks noGrp="1"/>
          </p:cNvSpPr>
          <p:nvPr>
            <p:ph sz="half" idx="2"/>
          </p:nvPr>
        </p:nvSpPr>
        <p:spPr>
          <a:xfrm>
            <a:off x="6288937" y="1485608"/>
            <a:ext cx="5345778" cy="4351338"/>
          </a:xfrm>
        </p:spPr>
        <p:txBody>
          <a:bodyPr/>
          <a:lstStyle>
            <a:lvl1pPr indent="-288000">
              <a:lnSpc>
                <a:spcPct val="110000"/>
              </a:lnSpc>
              <a:defRPr baseline="0"/>
            </a:lvl1pPr>
            <a:lvl2pPr indent="-288000">
              <a:lnSpc>
                <a:spcPct val="110000"/>
              </a:lnSpc>
              <a:defRPr baseline="0"/>
            </a:lvl2pPr>
            <a:lvl3pPr indent="-288000">
              <a:lnSpc>
                <a:spcPct val="110000"/>
              </a:lnSpc>
              <a:defRPr baseline="0"/>
            </a:lvl3pPr>
            <a:lvl4pPr indent="-288000">
              <a:lnSpc>
                <a:spcPct val="110000"/>
              </a:lnSpc>
              <a:defRPr baseline="0"/>
            </a:lvl4pPr>
            <a:lvl5pPr indent="-288000">
              <a:lnSpc>
                <a:spcPct val="110000"/>
              </a:lnSpc>
              <a:defRPr baseline="0"/>
            </a:lvl5p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6" name="フッター プレースホルダー 5">
            <a:extLst>
              <a:ext uri="{FF2B5EF4-FFF2-40B4-BE49-F238E27FC236}">
                <a16:creationId xmlns:a16="http://schemas.microsoft.com/office/drawing/2014/main" id="{87667AC6-B89E-40AB-9C1D-068864225C7F}"/>
              </a:ext>
            </a:extLst>
          </p:cNvPr>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764AF5BE-2A06-41E2-ACF9-49AD01545A89}"/>
              </a:ext>
            </a:extLst>
          </p:cNvPr>
          <p:cNvSpPr>
            <a:spLocks noGrp="1"/>
          </p:cNvSpPr>
          <p:nvPr>
            <p:ph type="sldNum" sz="quarter" idx="12"/>
          </p:nvPr>
        </p:nvSpPr>
        <p:spPr>
          <a:xfrm>
            <a:off x="9759351" y="6375160"/>
            <a:ext cx="2261558" cy="365125"/>
          </a:xfrm>
          <a:prstGeom prst="rect">
            <a:avLst/>
          </a:prstGeom>
        </p:spPr>
        <p:txBody>
          <a:bodyPr/>
          <a:lstStyle/>
          <a:p>
            <a:fld id="{2E384348-8B6A-49F4-911A-02D48DE0C054}" type="slidenum">
              <a:rPr kumimoji="1" lang="ja-JP" altLang="en-US" smtClean="0"/>
              <a:t>‹#›</a:t>
            </a:fld>
            <a:endParaRPr kumimoji="1" lang="ja-JP" altLang="en-US"/>
          </a:p>
        </p:txBody>
      </p:sp>
      <p:cxnSp>
        <p:nvCxnSpPr>
          <p:cNvPr id="8" name="直線コネクタ 7">
            <a:extLst>
              <a:ext uri="{FF2B5EF4-FFF2-40B4-BE49-F238E27FC236}">
                <a16:creationId xmlns:a16="http://schemas.microsoft.com/office/drawing/2014/main" id="{C50CEFD8-B51A-46CE-91EE-AE04D19D6D95}"/>
              </a:ext>
            </a:extLst>
          </p:cNvPr>
          <p:cNvCxnSpPr/>
          <p:nvPr userDrawn="1"/>
        </p:nvCxnSpPr>
        <p:spPr>
          <a:xfrm>
            <a:off x="0" y="1218191"/>
            <a:ext cx="12192000" cy="0"/>
          </a:xfrm>
          <a:prstGeom prst="line">
            <a:avLst/>
          </a:prstGeom>
          <a:ln w="762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pic>
        <p:nvPicPr>
          <p:cNvPr id="9" name="図 8" descr="ロゴ&#10;&#10;自動的に生成された説明">
            <a:extLst>
              <a:ext uri="{FF2B5EF4-FFF2-40B4-BE49-F238E27FC236}">
                <a16:creationId xmlns:a16="http://schemas.microsoft.com/office/drawing/2014/main" id="{F7D913D9-FCC3-4D6B-9672-D5472CDABC1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229038" y="170111"/>
            <a:ext cx="813672" cy="790183"/>
          </a:xfrm>
          <a:prstGeom prst="rect">
            <a:avLst/>
          </a:prstGeom>
        </p:spPr>
      </p:pic>
    </p:spTree>
    <p:extLst>
      <p:ext uri="{BB962C8B-B14F-4D97-AF65-F5344CB8AC3E}">
        <p14:creationId xmlns:p14="http://schemas.microsoft.com/office/powerpoint/2010/main" val="285010993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1_2 つのコンテンツ">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EA0519F-B054-45EF-A732-8FA6BB6209D0}"/>
              </a:ext>
            </a:extLst>
          </p:cNvPr>
          <p:cNvSpPr>
            <a:spLocks noGrp="1"/>
          </p:cNvSpPr>
          <p:nvPr>
            <p:ph type="title"/>
          </p:nvPr>
        </p:nvSpPr>
        <p:spPr>
          <a:xfrm>
            <a:off x="838200" y="232776"/>
            <a:ext cx="10515600" cy="859422"/>
          </a:xfrm>
        </p:spPr>
        <p:txBody>
          <a:bodyPr/>
          <a:lstStyle>
            <a:lvl1pPr>
              <a:defRPr>
                <a:solidFill>
                  <a:schemeClr val="bg1"/>
                </a:solidFill>
              </a:defRPr>
            </a:lvl1pPr>
          </a:lstStyle>
          <a:p>
            <a:r>
              <a:rPr kumimoji="1" lang="ja-JP" altLang="en-US" dirty="0"/>
              <a:t>マスター タイトルの書式設定</a:t>
            </a:r>
          </a:p>
        </p:txBody>
      </p:sp>
      <p:sp>
        <p:nvSpPr>
          <p:cNvPr id="3" name="コンテンツ プレースホルダー 2">
            <a:extLst>
              <a:ext uri="{FF2B5EF4-FFF2-40B4-BE49-F238E27FC236}">
                <a16:creationId xmlns:a16="http://schemas.microsoft.com/office/drawing/2014/main" id="{565FA9EA-4D76-4B89-8FAA-4CEF25BDD972}"/>
              </a:ext>
            </a:extLst>
          </p:cNvPr>
          <p:cNvSpPr>
            <a:spLocks noGrp="1"/>
          </p:cNvSpPr>
          <p:nvPr>
            <p:ph sz="half" idx="1"/>
          </p:nvPr>
        </p:nvSpPr>
        <p:spPr>
          <a:xfrm>
            <a:off x="580845" y="1485608"/>
            <a:ext cx="5385481" cy="4351338"/>
          </a:xfrm>
        </p:spPr>
        <p:txBody>
          <a:bodyPr/>
          <a:lstStyle>
            <a:lvl1pPr indent="-288000">
              <a:lnSpc>
                <a:spcPct val="110000"/>
              </a:lnSpc>
              <a:defRPr>
                <a:solidFill>
                  <a:schemeClr val="bg1"/>
                </a:solidFill>
              </a:defRPr>
            </a:lvl1pPr>
            <a:lvl2pPr indent="-288000">
              <a:lnSpc>
                <a:spcPct val="110000"/>
              </a:lnSpc>
              <a:defRPr>
                <a:solidFill>
                  <a:schemeClr val="bg1"/>
                </a:solidFill>
              </a:defRPr>
            </a:lvl2pPr>
            <a:lvl3pPr indent="-288000">
              <a:lnSpc>
                <a:spcPct val="110000"/>
              </a:lnSpc>
              <a:defRPr>
                <a:solidFill>
                  <a:schemeClr val="bg1"/>
                </a:solidFill>
              </a:defRPr>
            </a:lvl3pPr>
            <a:lvl4pPr indent="-288000">
              <a:lnSpc>
                <a:spcPct val="110000"/>
              </a:lnSpc>
              <a:defRPr>
                <a:solidFill>
                  <a:schemeClr val="bg1"/>
                </a:solidFill>
              </a:defRPr>
            </a:lvl4pPr>
            <a:lvl5pPr indent="-288000">
              <a:lnSpc>
                <a:spcPct val="110000"/>
              </a:lnSpc>
              <a:defRPr>
                <a:solidFill>
                  <a:schemeClr val="bg1"/>
                </a:solidFill>
              </a:defRPr>
            </a:lvl5p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4" name="コンテンツ プレースホルダー 3">
            <a:extLst>
              <a:ext uri="{FF2B5EF4-FFF2-40B4-BE49-F238E27FC236}">
                <a16:creationId xmlns:a16="http://schemas.microsoft.com/office/drawing/2014/main" id="{F09677C0-74FD-437E-ADCC-89C57FB31D48}"/>
              </a:ext>
            </a:extLst>
          </p:cNvPr>
          <p:cNvSpPr>
            <a:spLocks noGrp="1"/>
          </p:cNvSpPr>
          <p:nvPr>
            <p:ph sz="half" idx="2"/>
          </p:nvPr>
        </p:nvSpPr>
        <p:spPr>
          <a:xfrm>
            <a:off x="6225675" y="1485608"/>
            <a:ext cx="5385479" cy="4351338"/>
          </a:xfrm>
        </p:spPr>
        <p:txBody>
          <a:bodyPr/>
          <a:lstStyle>
            <a:lvl1pPr indent="-288000">
              <a:lnSpc>
                <a:spcPct val="110000"/>
              </a:lnSpc>
              <a:defRPr>
                <a:solidFill>
                  <a:schemeClr val="bg1"/>
                </a:solidFill>
              </a:defRPr>
            </a:lvl1pPr>
            <a:lvl2pPr indent="-288000">
              <a:lnSpc>
                <a:spcPct val="110000"/>
              </a:lnSpc>
              <a:defRPr>
                <a:solidFill>
                  <a:schemeClr val="bg1"/>
                </a:solidFill>
              </a:defRPr>
            </a:lvl2pPr>
            <a:lvl3pPr indent="-288000">
              <a:lnSpc>
                <a:spcPct val="110000"/>
              </a:lnSpc>
              <a:defRPr>
                <a:solidFill>
                  <a:schemeClr val="bg1"/>
                </a:solidFill>
              </a:defRPr>
            </a:lvl3pPr>
            <a:lvl4pPr indent="-288000">
              <a:lnSpc>
                <a:spcPct val="110000"/>
              </a:lnSpc>
              <a:defRPr>
                <a:solidFill>
                  <a:schemeClr val="bg1"/>
                </a:solidFill>
              </a:defRPr>
            </a:lvl4pPr>
            <a:lvl5pPr indent="-288000">
              <a:lnSpc>
                <a:spcPct val="110000"/>
              </a:lnSpc>
              <a:defRPr>
                <a:solidFill>
                  <a:schemeClr val="bg1"/>
                </a:solidFill>
              </a:defRPr>
            </a:lvl5p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6" name="フッター プレースホルダー 5">
            <a:extLst>
              <a:ext uri="{FF2B5EF4-FFF2-40B4-BE49-F238E27FC236}">
                <a16:creationId xmlns:a16="http://schemas.microsoft.com/office/drawing/2014/main" id="{87667AC6-B89E-40AB-9C1D-068864225C7F}"/>
              </a:ext>
            </a:extLst>
          </p:cNvPr>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764AF5BE-2A06-41E2-ACF9-49AD01545A89}"/>
              </a:ext>
            </a:extLst>
          </p:cNvPr>
          <p:cNvSpPr>
            <a:spLocks noGrp="1"/>
          </p:cNvSpPr>
          <p:nvPr>
            <p:ph type="sldNum" sz="quarter" idx="12"/>
          </p:nvPr>
        </p:nvSpPr>
        <p:spPr>
          <a:xfrm>
            <a:off x="10501222" y="6356350"/>
            <a:ext cx="1479429" cy="365125"/>
          </a:xfrm>
          <a:prstGeom prst="rect">
            <a:avLst/>
          </a:prstGeom>
        </p:spPr>
        <p:txBody>
          <a:bodyPr/>
          <a:lstStyle/>
          <a:p>
            <a:fld id="{2E384348-8B6A-49F4-911A-02D48DE0C054}" type="slidenum">
              <a:rPr kumimoji="1" lang="ja-JP" altLang="en-US" smtClean="0"/>
              <a:t>‹#›</a:t>
            </a:fld>
            <a:endParaRPr kumimoji="1" lang="ja-JP" altLang="en-US"/>
          </a:p>
        </p:txBody>
      </p:sp>
      <p:cxnSp>
        <p:nvCxnSpPr>
          <p:cNvPr id="8" name="直線コネクタ 7">
            <a:extLst>
              <a:ext uri="{FF2B5EF4-FFF2-40B4-BE49-F238E27FC236}">
                <a16:creationId xmlns:a16="http://schemas.microsoft.com/office/drawing/2014/main" id="{C50CEFD8-B51A-46CE-91EE-AE04D19D6D95}"/>
              </a:ext>
            </a:extLst>
          </p:cNvPr>
          <p:cNvCxnSpPr/>
          <p:nvPr userDrawn="1"/>
        </p:nvCxnSpPr>
        <p:spPr>
          <a:xfrm>
            <a:off x="0" y="1218191"/>
            <a:ext cx="12192000" cy="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pic>
        <p:nvPicPr>
          <p:cNvPr id="9" name="図 8" descr="ロゴ&#10;&#10;自動的に生成された説明">
            <a:extLst>
              <a:ext uri="{FF2B5EF4-FFF2-40B4-BE49-F238E27FC236}">
                <a16:creationId xmlns:a16="http://schemas.microsoft.com/office/drawing/2014/main" id="{6E91D062-E78A-4D09-813B-676E21F9545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229038" y="170111"/>
            <a:ext cx="813672" cy="790183"/>
          </a:xfrm>
          <a:prstGeom prst="rect">
            <a:avLst/>
          </a:prstGeom>
        </p:spPr>
      </p:pic>
    </p:spTree>
    <p:extLst>
      <p:ext uri="{BB962C8B-B14F-4D97-AF65-F5344CB8AC3E}">
        <p14:creationId xmlns:p14="http://schemas.microsoft.com/office/powerpoint/2010/main" val="49553471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547247B-777F-4413-BC56-EE601120421D}"/>
              </a:ext>
            </a:extLst>
          </p:cNvPr>
          <p:cNvSpPr>
            <a:spLocks noGrp="1"/>
          </p:cNvSpPr>
          <p:nvPr>
            <p:ph type="title"/>
          </p:nvPr>
        </p:nvSpPr>
        <p:spPr>
          <a:xfrm>
            <a:off x="299703" y="179794"/>
            <a:ext cx="10515600" cy="914977"/>
          </a:xfrm>
        </p:spPr>
        <p:txBody>
          <a:bodyPr/>
          <a:lstStyle/>
          <a:p>
            <a:r>
              <a:rPr kumimoji="1" lang="ja-JP" altLang="en-US" dirty="0"/>
              <a:t>マスター タイトルの書式設定</a:t>
            </a:r>
          </a:p>
        </p:txBody>
      </p:sp>
      <p:sp>
        <p:nvSpPr>
          <p:cNvPr id="3" name="テキスト プレースホルダー 2">
            <a:extLst>
              <a:ext uri="{FF2B5EF4-FFF2-40B4-BE49-F238E27FC236}">
                <a16:creationId xmlns:a16="http://schemas.microsoft.com/office/drawing/2014/main" id="{0F75E038-B241-46D7-93F8-2E1335FF6579}"/>
              </a:ext>
            </a:extLst>
          </p:cNvPr>
          <p:cNvSpPr>
            <a:spLocks noGrp="1"/>
          </p:cNvSpPr>
          <p:nvPr>
            <p:ph type="body" idx="1"/>
          </p:nvPr>
        </p:nvSpPr>
        <p:spPr>
          <a:xfrm>
            <a:off x="299703" y="1393450"/>
            <a:ext cx="5157787" cy="57542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dirty="0"/>
              <a:t>マスター テキストの書式設定</a:t>
            </a:r>
          </a:p>
        </p:txBody>
      </p:sp>
      <p:sp>
        <p:nvSpPr>
          <p:cNvPr id="4" name="コンテンツ プレースホルダー 3">
            <a:extLst>
              <a:ext uri="{FF2B5EF4-FFF2-40B4-BE49-F238E27FC236}">
                <a16:creationId xmlns:a16="http://schemas.microsoft.com/office/drawing/2014/main" id="{EABA4FB1-B567-476A-B085-866A51FF554F}"/>
              </a:ext>
            </a:extLst>
          </p:cNvPr>
          <p:cNvSpPr>
            <a:spLocks noGrp="1"/>
          </p:cNvSpPr>
          <p:nvPr>
            <p:ph sz="half" idx="2"/>
          </p:nvPr>
        </p:nvSpPr>
        <p:spPr>
          <a:xfrm>
            <a:off x="281488" y="2256589"/>
            <a:ext cx="5402765" cy="3684588"/>
          </a:xfrm>
        </p:spPr>
        <p:txBody>
          <a:bodyPr/>
          <a:lstStyle>
            <a:lvl1pPr indent="-288000">
              <a:lnSpc>
                <a:spcPct val="110000"/>
              </a:lnSpc>
              <a:defRPr baseline="0"/>
            </a:lvl1pPr>
            <a:lvl2pPr indent="-288000">
              <a:lnSpc>
                <a:spcPct val="110000"/>
              </a:lnSpc>
              <a:defRPr baseline="0"/>
            </a:lvl2pPr>
            <a:lvl3pPr indent="-288000">
              <a:lnSpc>
                <a:spcPct val="110000"/>
              </a:lnSpc>
              <a:defRPr baseline="0"/>
            </a:lvl3pPr>
            <a:lvl4pPr indent="-288000">
              <a:lnSpc>
                <a:spcPct val="110000"/>
              </a:lnSpc>
              <a:defRPr baseline="0"/>
            </a:lvl4pPr>
            <a:lvl5pPr indent="-288000">
              <a:lnSpc>
                <a:spcPct val="110000"/>
              </a:lnSpc>
              <a:defRPr baseline="0"/>
            </a:lvl5p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5" name="テキスト プレースホルダー 4">
            <a:extLst>
              <a:ext uri="{FF2B5EF4-FFF2-40B4-BE49-F238E27FC236}">
                <a16:creationId xmlns:a16="http://schemas.microsoft.com/office/drawing/2014/main" id="{280FBC2D-2893-4F2A-BADA-C6057D067AB2}"/>
              </a:ext>
            </a:extLst>
          </p:cNvPr>
          <p:cNvSpPr>
            <a:spLocks noGrp="1"/>
          </p:cNvSpPr>
          <p:nvPr>
            <p:ph type="body" sz="quarter" idx="3"/>
          </p:nvPr>
        </p:nvSpPr>
        <p:spPr>
          <a:xfrm>
            <a:off x="6096000" y="1393450"/>
            <a:ext cx="5183188" cy="57542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dirty="0"/>
              <a:t>マスター テキストの書式設定</a:t>
            </a:r>
          </a:p>
        </p:txBody>
      </p:sp>
      <p:sp>
        <p:nvSpPr>
          <p:cNvPr id="6" name="コンテンツ プレースホルダー 5">
            <a:extLst>
              <a:ext uri="{FF2B5EF4-FFF2-40B4-BE49-F238E27FC236}">
                <a16:creationId xmlns:a16="http://schemas.microsoft.com/office/drawing/2014/main" id="{01C66A67-09C8-4F82-B7DF-B1368266B968}"/>
              </a:ext>
            </a:extLst>
          </p:cNvPr>
          <p:cNvSpPr>
            <a:spLocks noGrp="1"/>
          </p:cNvSpPr>
          <p:nvPr>
            <p:ph sz="quarter" idx="4"/>
          </p:nvPr>
        </p:nvSpPr>
        <p:spPr>
          <a:xfrm>
            <a:off x="6096000" y="2256589"/>
            <a:ext cx="5814512" cy="3684588"/>
          </a:xfrm>
        </p:spPr>
        <p:txBody>
          <a:bodyPr/>
          <a:lstStyle>
            <a:lvl1pPr indent="-288000">
              <a:lnSpc>
                <a:spcPct val="110000"/>
              </a:lnSpc>
              <a:defRPr/>
            </a:lvl1pPr>
            <a:lvl2pPr indent="-288000">
              <a:lnSpc>
                <a:spcPct val="110000"/>
              </a:lnSpc>
              <a:defRPr/>
            </a:lvl2pPr>
            <a:lvl3pPr indent="-288000">
              <a:lnSpc>
                <a:spcPct val="110000"/>
              </a:lnSpc>
              <a:defRPr/>
            </a:lvl3pPr>
            <a:lvl4pPr indent="-288000">
              <a:lnSpc>
                <a:spcPct val="110000"/>
              </a:lnSpc>
              <a:defRPr/>
            </a:lvl4pPr>
            <a:lvl5pPr indent="-288000">
              <a:lnSpc>
                <a:spcPct val="110000"/>
              </a:lnSpc>
              <a:defRPr/>
            </a:lvl5p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8" name="フッター プレースホルダー 7">
            <a:extLst>
              <a:ext uri="{FF2B5EF4-FFF2-40B4-BE49-F238E27FC236}">
                <a16:creationId xmlns:a16="http://schemas.microsoft.com/office/drawing/2014/main" id="{F0EF5E7F-2CF1-477D-B894-A9F6410CC353}"/>
              </a:ext>
            </a:extLst>
          </p:cNvPr>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13F42DC9-9B73-468B-AF13-7F958A373BF5}"/>
              </a:ext>
            </a:extLst>
          </p:cNvPr>
          <p:cNvSpPr>
            <a:spLocks noGrp="1"/>
          </p:cNvSpPr>
          <p:nvPr>
            <p:ph type="sldNum" sz="quarter" idx="12"/>
          </p:nvPr>
        </p:nvSpPr>
        <p:spPr>
          <a:xfrm>
            <a:off x="9359232" y="6381416"/>
            <a:ext cx="2743200" cy="365125"/>
          </a:xfrm>
          <a:prstGeom prst="rect">
            <a:avLst/>
          </a:prstGeom>
        </p:spPr>
        <p:txBody>
          <a:bodyPr/>
          <a:lstStyle/>
          <a:p>
            <a:fld id="{2E384348-8B6A-49F4-911A-02D48DE0C054}" type="slidenum">
              <a:rPr kumimoji="1" lang="ja-JP" altLang="en-US" smtClean="0"/>
              <a:t>‹#›</a:t>
            </a:fld>
            <a:endParaRPr kumimoji="1" lang="ja-JP" altLang="en-US"/>
          </a:p>
        </p:txBody>
      </p:sp>
      <p:cxnSp>
        <p:nvCxnSpPr>
          <p:cNvPr id="10" name="直線コネクタ 9">
            <a:extLst>
              <a:ext uri="{FF2B5EF4-FFF2-40B4-BE49-F238E27FC236}">
                <a16:creationId xmlns:a16="http://schemas.microsoft.com/office/drawing/2014/main" id="{BE1B2AD7-60ED-454A-B135-48D153CBB8BE}"/>
              </a:ext>
            </a:extLst>
          </p:cNvPr>
          <p:cNvCxnSpPr/>
          <p:nvPr userDrawn="1"/>
        </p:nvCxnSpPr>
        <p:spPr>
          <a:xfrm>
            <a:off x="0" y="1218191"/>
            <a:ext cx="12192000" cy="0"/>
          </a:xfrm>
          <a:prstGeom prst="line">
            <a:avLst/>
          </a:prstGeom>
          <a:ln w="762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pic>
        <p:nvPicPr>
          <p:cNvPr id="11" name="図 10" descr="ロゴ&#10;&#10;自動的に生成された説明">
            <a:extLst>
              <a:ext uri="{FF2B5EF4-FFF2-40B4-BE49-F238E27FC236}">
                <a16:creationId xmlns:a16="http://schemas.microsoft.com/office/drawing/2014/main" id="{15A2D142-4C5A-4B7D-B6E2-A991A5DEA3F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229038" y="170111"/>
            <a:ext cx="813672" cy="790183"/>
          </a:xfrm>
          <a:prstGeom prst="rect">
            <a:avLst/>
          </a:prstGeom>
        </p:spPr>
      </p:pic>
    </p:spTree>
    <p:extLst>
      <p:ext uri="{BB962C8B-B14F-4D97-AF65-F5344CB8AC3E}">
        <p14:creationId xmlns:p14="http://schemas.microsoft.com/office/powerpoint/2010/main" val="358958718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1_比較">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547247B-777F-4413-BC56-EE601120421D}"/>
              </a:ext>
            </a:extLst>
          </p:cNvPr>
          <p:cNvSpPr>
            <a:spLocks noGrp="1"/>
          </p:cNvSpPr>
          <p:nvPr>
            <p:ph type="title"/>
          </p:nvPr>
        </p:nvSpPr>
        <p:spPr>
          <a:xfrm>
            <a:off x="299703" y="179794"/>
            <a:ext cx="10515600" cy="914977"/>
          </a:xfrm>
        </p:spPr>
        <p:txBody>
          <a:bodyPr/>
          <a:lstStyle>
            <a:lvl1pPr>
              <a:defRPr>
                <a:solidFill>
                  <a:schemeClr val="bg1"/>
                </a:solidFill>
              </a:defRPr>
            </a:lvl1pPr>
          </a:lstStyle>
          <a:p>
            <a:r>
              <a:rPr kumimoji="1" lang="ja-JP" altLang="en-US" dirty="0"/>
              <a:t>マスター タイトルの書式設定</a:t>
            </a:r>
          </a:p>
        </p:txBody>
      </p:sp>
      <p:sp>
        <p:nvSpPr>
          <p:cNvPr id="3" name="テキスト プレースホルダー 2">
            <a:extLst>
              <a:ext uri="{FF2B5EF4-FFF2-40B4-BE49-F238E27FC236}">
                <a16:creationId xmlns:a16="http://schemas.microsoft.com/office/drawing/2014/main" id="{0F75E038-B241-46D7-93F8-2E1335FF6579}"/>
              </a:ext>
            </a:extLst>
          </p:cNvPr>
          <p:cNvSpPr>
            <a:spLocks noGrp="1"/>
          </p:cNvSpPr>
          <p:nvPr>
            <p:ph type="body" idx="1"/>
          </p:nvPr>
        </p:nvSpPr>
        <p:spPr>
          <a:xfrm>
            <a:off x="299703" y="1393450"/>
            <a:ext cx="5157787" cy="575426"/>
          </a:xfrm>
        </p:spPr>
        <p:txBody>
          <a:bodyPr anchor="b"/>
          <a:lstStyle>
            <a:lvl1pPr marL="0" indent="0">
              <a:buNone/>
              <a:defRPr sz="2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dirty="0"/>
              <a:t>マスター テキストの書式設定</a:t>
            </a:r>
          </a:p>
        </p:txBody>
      </p:sp>
      <p:sp>
        <p:nvSpPr>
          <p:cNvPr id="4" name="コンテンツ プレースホルダー 3">
            <a:extLst>
              <a:ext uri="{FF2B5EF4-FFF2-40B4-BE49-F238E27FC236}">
                <a16:creationId xmlns:a16="http://schemas.microsoft.com/office/drawing/2014/main" id="{EABA4FB1-B567-476A-B085-866A51FF554F}"/>
              </a:ext>
            </a:extLst>
          </p:cNvPr>
          <p:cNvSpPr>
            <a:spLocks noGrp="1"/>
          </p:cNvSpPr>
          <p:nvPr>
            <p:ph sz="half" idx="2"/>
          </p:nvPr>
        </p:nvSpPr>
        <p:spPr>
          <a:xfrm>
            <a:off x="281488" y="2256589"/>
            <a:ext cx="5402765" cy="3684588"/>
          </a:xfrm>
        </p:spPr>
        <p:txBody>
          <a:bodyPr/>
          <a:lstStyle>
            <a:lvl1pPr indent="-288000">
              <a:lnSpc>
                <a:spcPct val="110000"/>
              </a:lnSpc>
              <a:defRPr baseline="0">
                <a:solidFill>
                  <a:schemeClr val="bg1"/>
                </a:solidFill>
              </a:defRPr>
            </a:lvl1pPr>
            <a:lvl2pPr indent="-288000">
              <a:lnSpc>
                <a:spcPct val="110000"/>
              </a:lnSpc>
              <a:defRPr baseline="0">
                <a:solidFill>
                  <a:schemeClr val="bg1"/>
                </a:solidFill>
              </a:defRPr>
            </a:lvl2pPr>
            <a:lvl3pPr indent="-288000">
              <a:lnSpc>
                <a:spcPct val="110000"/>
              </a:lnSpc>
              <a:defRPr baseline="0">
                <a:solidFill>
                  <a:schemeClr val="bg1"/>
                </a:solidFill>
              </a:defRPr>
            </a:lvl3pPr>
            <a:lvl4pPr indent="-288000">
              <a:lnSpc>
                <a:spcPct val="110000"/>
              </a:lnSpc>
              <a:defRPr baseline="0">
                <a:solidFill>
                  <a:schemeClr val="bg1"/>
                </a:solidFill>
              </a:defRPr>
            </a:lvl4pPr>
            <a:lvl5pPr indent="-288000">
              <a:lnSpc>
                <a:spcPct val="110000"/>
              </a:lnSpc>
              <a:defRPr baseline="0">
                <a:solidFill>
                  <a:schemeClr val="bg1"/>
                </a:solidFill>
              </a:defRPr>
            </a:lvl5p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5" name="テキスト プレースホルダー 4">
            <a:extLst>
              <a:ext uri="{FF2B5EF4-FFF2-40B4-BE49-F238E27FC236}">
                <a16:creationId xmlns:a16="http://schemas.microsoft.com/office/drawing/2014/main" id="{280FBC2D-2893-4F2A-BADA-C6057D067AB2}"/>
              </a:ext>
            </a:extLst>
          </p:cNvPr>
          <p:cNvSpPr>
            <a:spLocks noGrp="1"/>
          </p:cNvSpPr>
          <p:nvPr>
            <p:ph type="body" sz="quarter" idx="3"/>
          </p:nvPr>
        </p:nvSpPr>
        <p:spPr>
          <a:xfrm>
            <a:off x="6096000" y="1393450"/>
            <a:ext cx="5183188" cy="575426"/>
          </a:xfrm>
        </p:spPr>
        <p:txBody>
          <a:bodyPr anchor="b"/>
          <a:lstStyle>
            <a:lvl1pPr marL="0" indent="0">
              <a:buNone/>
              <a:defRPr sz="2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dirty="0"/>
              <a:t>マスター テキストの書式設定</a:t>
            </a:r>
          </a:p>
        </p:txBody>
      </p:sp>
      <p:sp>
        <p:nvSpPr>
          <p:cNvPr id="6" name="コンテンツ プレースホルダー 5">
            <a:extLst>
              <a:ext uri="{FF2B5EF4-FFF2-40B4-BE49-F238E27FC236}">
                <a16:creationId xmlns:a16="http://schemas.microsoft.com/office/drawing/2014/main" id="{01C66A67-09C8-4F82-B7DF-B1368266B968}"/>
              </a:ext>
            </a:extLst>
          </p:cNvPr>
          <p:cNvSpPr>
            <a:spLocks noGrp="1"/>
          </p:cNvSpPr>
          <p:nvPr>
            <p:ph sz="quarter" idx="4"/>
          </p:nvPr>
        </p:nvSpPr>
        <p:spPr>
          <a:xfrm>
            <a:off x="6096000" y="2256589"/>
            <a:ext cx="5814512" cy="3684588"/>
          </a:xfrm>
        </p:spPr>
        <p:txBody>
          <a:bodyPr/>
          <a:lstStyle>
            <a:lvl1pPr indent="-288000">
              <a:lnSpc>
                <a:spcPct val="110000"/>
              </a:lnSpc>
              <a:defRPr>
                <a:solidFill>
                  <a:schemeClr val="bg1"/>
                </a:solidFill>
              </a:defRPr>
            </a:lvl1pPr>
            <a:lvl2pPr indent="-288000">
              <a:lnSpc>
                <a:spcPct val="110000"/>
              </a:lnSpc>
              <a:defRPr>
                <a:solidFill>
                  <a:schemeClr val="bg1"/>
                </a:solidFill>
              </a:defRPr>
            </a:lvl2pPr>
            <a:lvl3pPr indent="-288000">
              <a:lnSpc>
                <a:spcPct val="110000"/>
              </a:lnSpc>
              <a:defRPr>
                <a:solidFill>
                  <a:schemeClr val="bg1"/>
                </a:solidFill>
              </a:defRPr>
            </a:lvl3pPr>
            <a:lvl4pPr indent="-288000">
              <a:lnSpc>
                <a:spcPct val="110000"/>
              </a:lnSpc>
              <a:defRPr>
                <a:solidFill>
                  <a:schemeClr val="bg1"/>
                </a:solidFill>
              </a:defRPr>
            </a:lvl4pPr>
            <a:lvl5pPr indent="-288000">
              <a:lnSpc>
                <a:spcPct val="110000"/>
              </a:lnSpc>
              <a:defRPr>
                <a:solidFill>
                  <a:schemeClr val="bg1"/>
                </a:solidFill>
              </a:defRPr>
            </a:lvl5p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8" name="フッター プレースホルダー 7">
            <a:extLst>
              <a:ext uri="{FF2B5EF4-FFF2-40B4-BE49-F238E27FC236}">
                <a16:creationId xmlns:a16="http://schemas.microsoft.com/office/drawing/2014/main" id="{F0EF5E7F-2CF1-477D-B894-A9F6410CC353}"/>
              </a:ext>
            </a:extLst>
          </p:cNvPr>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13F42DC9-9B73-468B-AF13-7F958A373BF5}"/>
              </a:ext>
            </a:extLst>
          </p:cNvPr>
          <p:cNvSpPr>
            <a:spLocks noGrp="1"/>
          </p:cNvSpPr>
          <p:nvPr>
            <p:ph type="sldNum" sz="quarter" idx="12"/>
          </p:nvPr>
        </p:nvSpPr>
        <p:spPr>
          <a:xfrm>
            <a:off x="9359232" y="6381416"/>
            <a:ext cx="2743200" cy="365125"/>
          </a:xfrm>
          <a:prstGeom prst="rect">
            <a:avLst/>
          </a:prstGeom>
        </p:spPr>
        <p:txBody>
          <a:bodyPr/>
          <a:lstStyle/>
          <a:p>
            <a:fld id="{2E384348-8B6A-49F4-911A-02D48DE0C054}" type="slidenum">
              <a:rPr kumimoji="1" lang="ja-JP" altLang="en-US" smtClean="0"/>
              <a:t>‹#›</a:t>
            </a:fld>
            <a:endParaRPr kumimoji="1" lang="ja-JP" altLang="en-US"/>
          </a:p>
        </p:txBody>
      </p:sp>
      <p:cxnSp>
        <p:nvCxnSpPr>
          <p:cNvPr id="10" name="直線コネクタ 9">
            <a:extLst>
              <a:ext uri="{FF2B5EF4-FFF2-40B4-BE49-F238E27FC236}">
                <a16:creationId xmlns:a16="http://schemas.microsoft.com/office/drawing/2014/main" id="{BE1B2AD7-60ED-454A-B135-48D153CBB8BE}"/>
              </a:ext>
            </a:extLst>
          </p:cNvPr>
          <p:cNvCxnSpPr/>
          <p:nvPr userDrawn="1"/>
        </p:nvCxnSpPr>
        <p:spPr>
          <a:xfrm>
            <a:off x="0" y="1218191"/>
            <a:ext cx="12192000" cy="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pic>
        <p:nvPicPr>
          <p:cNvPr id="11" name="図 10" descr="ロゴ&#10;&#10;自動的に生成された説明">
            <a:extLst>
              <a:ext uri="{FF2B5EF4-FFF2-40B4-BE49-F238E27FC236}">
                <a16:creationId xmlns:a16="http://schemas.microsoft.com/office/drawing/2014/main" id="{1A77AAC9-17E1-4A33-9230-BE8DE434204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229038" y="170111"/>
            <a:ext cx="813672" cy="790183"/>
          </a:xfrm>
          <a:prstGeom prst="rect">
            <a:avLst/>
          </a:prstGeom>
        </p:spPr>
      </p:pic>
    </p:spTree>
    <p:extLst>
      <p:ext uri="{BB962C8B-B14F-4D97-AF65-F5344CB8AC3E}">
        <p14:creationId xmlns:p14="http://schemas.microsoft.com/office/powerpoint/2010/main" val="426090840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6EC406C-1836-45A2-BDCF-B5067563D42D}"/>
              </a:ext>
            </a:extLst>
          </p:cNvPr>
          <p:cNvSpPr>
            <a:spLocks noGrp="1"/>
          </p:cNvSpPr>
          <p:nvPr>
            <p:ph type="title"/>
          </p:nvPr>
        </p:nvSpPr>
        <p:spPr>
          <a:xfrm>
            <a:off x="838200" y="1319380"/>
            <a:ext cx="10515600" cy="2852737"/>
          </a:xfrm>
        </p:spPr>
        <p:txBody>
          <a:bodyPr anchor="b">
            <a:normAutofit/>
          </a:bodyPr>
          <a:lstStyle>
            <a:lvl1pPr algn="ctr">
              <a:lnSpc>
                <a:spcPct val="110000"/>
              </a:lnSpc>
              <a:defRPr sz="4800" baseline="0">
                <a:latin typeface="(日本語用のフォントを使用)"/>
              </a:defRPr>
            </a:lvl1pPr>
          </a:lstStyle>
          <a:p>
            <a:r>
              <a:rPr kumimoji="1" lang="ja-JP" altLang="en-US" dirty="0"/>
              <a:t>マスター タイトルの書式設定</a:t>
            </a:r>
          </a:p>
        </p:txBody>
      </p:sp>
      <p:sp>
        <p:nvSpPr>
          <p:cNvPr id="3" name="テキスト プレースホルダー 2">
            <a:extLst>
              <a:ext uri="{FF2B5EF4-FFF2-40B4-BE49-F238E27FC236}">
                <a16:creationId xmlns:a16="http://schemas.microsoft.com/office/drawing/2014/main" id="{5FDA72B8-28FD-4798-BA8B-ACE722249873}"/>
              </a:ext>
            </a:extLst>
          </p:cNvPr>
          <p:cNvSpPr>
            <a:spLocks noGrp="1"/>
          </p:cNvSpPr>
          <p:nvPr>
            <p:ph type="body" idx="1"/>
          </p:nvPr>
        </p:nvSpPr>
        <p:spPr>
          <a:xfrm>
            <a:off x="4449010" y="4589463"/>
            <a:ext cx="6898439" cy="1500187"/>
          </a:xfrm>
        </p:spPr>
        <p:txBody>
          <a:bodyPr/>
          <a:lstStyle>
            <a:lvl1pPr marL="0" indent="0">
              <a:lnSpc>
                <a:spcPct val="110000"/>
              </a:lnSpc>
              <a:buNone/>
              <a:defRPr sz="2400" baseline="0">
                <a:solidFill>
                  <a:schemeClr val="tx1">
                    <a:tint val="75000"/>
                  </a:schemeClr>
                </a:solidFill>
                <a:latin typeface="(日本語用のフォントを使用)"/>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dirty="0"/>
              <a:t>マスター テキストの書式設定</a:t>
            </a:r>
          </a:p>
        </p:txBody>
      </p:sp>
      <p:sp>
        <p:nvSpPr>
          <p:cNvPr id="5" name="フッター プレースホルダー 4">
            <a:extLst>
              <a:ext uri="{FF2B5EF4-FFF2-40B4-BE49-F238E27FC236}">
                <a16:creationId xmlns:a16="http://schemas.microsoft.com/office/drawing/2014/main" id="{6BD29AEF-6A3A-47DF-BD54-393959A816ED}"/>
              </a:ext>
            </a:extLst>
          </p:cNvPr>
          <p:cNvSpPr>
            <a:spLocks noGrp="1"/>
          </p:cNvSpPr>
          <p:nvPr>
            <p:ph type="ftr" sz="quarter" idx="11"/>
          </p:nvPr>
        </p:nvSpPr>
        <p:spPr>
          <a:xfrm>
            <a:off x="4038600" y="6356350"/>
            <a:ext cx="4114800" cy="365125"/>
          </a:xfrm>
          <a:prstGeom prst="rect">
            <a:avLst/>
          </a:prstGeom>
        </p:spPr>
        <p:txBody>
          <a:bodyPr/>
          <a:lstStyle>
            <a:lvl1pPr>
              <a:defRPr baseline="0">
                <a:latin typeface="(日本語用のフォントを使用)"/>
              </a:defRPr>
            </a:lvl1pPr>
          </a:lstStyle>
          <a:p>
            <a:endParaRPr lang="ja-JP" altLang="en-US"/>
          </a:p>
        </p:txBody>
      </p:sp>
      <p:sp>
        <p:nvSpPr>
          <p:cNvPr id="6" name="スライド番号プレースホルダー 5">
            <a:extLst>
              <a:ext uri="{FF2B5EF4-FFF2-40B4-BE49-F238E27FC236}">
                <a16:creationId xmlns:a16="http://schemas.microsoft.com/office/drawing/2014/main" id="{835DA4F1-B70C-43DD-930F-4601270C19AD}"/>
              </a:ext>
            </a:extLst>
          </p:cNvPr>
          <p:cNvSpPr>
            <a:spLocks noGrp="1"/>
          </p:cNvSpPr>
          <p:nvPr>
            <p:ph type="sldNum" sz="quarter" idx="12"/>
          </p:nvPr>
        </p:nvSpPr>
        <p:spPr>
          <a:xfrm>
            <a:off x="8610600" y="6356350"/>
            <a:ext cx="2743200" cy="365125"/>
          </a:xfrm>
          <a:prstGeom prst="rect">
            <a:avLst/>
          </a:prstGeom>
        </p:spPr>
        <p:txBody>
          <a:bodyPr/>
          <a:lstStyle>
            <a:lvl1pPr>
              <a:defRPr baseline="0">
                <a:latin typeface="(日本語用のフォントを使用)"/>
              </a:defRPr>
            </a:lvl1pPr>
          </a:lstStyle>
          <a:p>
            <a:fld id="{2E384348-8B6A-49F4-911A-02D48DE0C054}" type="slidenum">
              <a:rPr lang="ja-JP" altLang="en-US" smtClean="0"/>
              <a:pPr/>
              <a:t>‹#›</a:t>
            </a:fld>
            <a:endParaRPr lang="ja-JP" altLang="en-US"/>
          </a:p>
        </p:txBody>
      </p:sp>
      <p:pic>
        <p:nvPicPr>
          <p:cNvPr id="8" name="図 7" descr="ロゴ&#10;&#10;自動的に生成された説明">
            <a:extLst>
              <a:ext uri="{FF2B5EF4-FFF2-40B4-BE49-F238E27FC236}">
                <a16:creationId xmlns:a16="http://schemas.microsoft.com/office/drawing/2014/main" id="{CB68032A-A51D-401F-9EBB-DB204B0644D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07730" y="427706"/>
            <a:ext cx="1836360" cy="1783347"/>
          </a:xfrm>
          <a:prstGeom prst="rect">
            <a:avLst/>
          </a:prstGeom>
        </p:spPr>
      </p:pic>
    </p:spTree>
    <p:extLst>
      <p:ext uri="{BB962C8B-B14F-4D97-AF65-F5344CB8AC3E}">
        <p14:creationId xmlns:p14="http://schemas.microsoft.com/office/powerpoint/2010/main" val="28449946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タイトル スライド">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65DE89B-05CF-4DEC-B295-BD2DC1009634}"/>
              </a:ext>
            </a:extLst>
          </p:cNvPr>
          <p:cNvSpPr>
            <a:spLocks noGrp="1"/>
          </p:cNvSpPr>
          <p:nvPr>
            <p:ph type="ctrTitle"/>
          </p:nvPr>
        </p:nvSpPr>
        <p:spPr>
          <a:xfrm>
            <a:off x="1449134" y="424238"/>
            <a:ext cx="9475537" cy="1171074"/>
          </a:xfrm>
        </p:spPr>
        <p:txBody>
          <a:bodyPr anchor="b">
            <a:normAutofit/>
          </a:bodyPr>
          <a:lstStyle>
            <a:lvl1pPr algn="ctr">
              <a:lnSpc>
                <a:spcPct val="110000"/>
              </a:lnSpc>
              <a:defRPr sz="5400" baseline="0">
                <a:solidFill>
                  <a:schemeClr val="bg1"/>
                </a:solidFill>
                <a:latin typeface="(日本語用のフォントを使用)"/>
              </a:defRPr>
            </a:lvl1pPr>
          </a:lstStyle>
          <a:p>
            <a:r>
              <a:rPr kumimoji="1" lang="ja-JP" altLang="en-US" dirty="0"/>
              <a:t>マスター タイトルの書式設定</a:t>
            </a:r>
          </a:p>
        </p:txBody>
      </p:sp>
      <p:sp>
        <p:nvSpPr>
          <p:cNvPr id="5" name="フッター プレースホルダー 4">
            <a:extLst>
              <a:ext uri="{FF2B5EF4-FFF2-40B4-BE49-F238E27FC236}">
                <a16:creationId xmlns:a16="http://schemas.microsoft.com/office/drawing/2014/main" id="{FE3F938C-1800-4344-A872-D5D7EA957E0D}"/>
              </a:ext>
            </a:extLst>
          </p:cNvPr>
          <p:cNvSpPr>
            <a:spLocks noGrp="1"/>
          </p:cNvSpPr>
          <p:nvPr>
            <p:ph type="ftr" sz="quarter" idx="11"/>
          </p:nvPr>
        </p:nvSpPr>
        <p:spPr>
          <a:xfrm>
            <a:off x="4038600" y="6356350"/>
            <a:ext cx="4114800" cy="365125"/>
          </a:xfrm>
          <a:prstGeom prst="rect">
            <a:avLst/>
          </a:prstGeom>
        </p:spPr>
        <p:txBody>
          <a:bodyPr/>
          <a:lstStyle>
            <a:lvl1pPr>
              <a:defRPr baseline="0"/>
            </a:lvl1pPr>
          </a:lstStyle>
          <a:p>
            <a:endParaRPr lang="ja-JP" altLang="en-US"/>
          </a:p>
        </p:txBody>
      </p:sp>
      <p:sp>
        <p:nvSpPr>
          <p:cNvPr id="6" name="スライド番号プレースホルダー 5">
            <a:extLst>
              <a:ext uri="{FF2B5EF4-FFF2-40B4-BE49-F238E27FC236}">
                <a16:creationId xmlns:a16="http://schemas.microsoft.com/office/drawing/2014/main" id="{7A3BF75D-D00B-45D4-AD6A-59E5F024B929}"/>
              </a:ext>
            </a:extLst>
          </p:cNvPr>
          <p:cNvSpPr>
            <a:spLocks noGrp="1"/>
          </p:cNvSpPr>
          <p:nvPr>
            <p:ph type="sldNum" sz="quarter" idx="12"/>
          </p:nvPr>
        </p:nvSpPr>
        <p:spPr>
          <a:xfrm>
            <a:off x="10345946" y="6375160"/>
            <a:ext cx="1640457" cy="365125"/>
          </a:xfrm>
          <a:prstGeom prst="rect">
            <a:avLst/>
          </a:prstGeom>
        </p:spPr>
        <p:txBody>
          <a:bodyPr/>
          <a:lstStyle>
            <a:lvl1pPr>
              <a:defRPr baseline="0"/>
            </a:lvl1pPr>
          </a:lstStyle>
          <a:p>
            <a:fld id="{2E384348-8B6A-49F4-911A-02D48DE0C054}" type="slidenum">
              <a:rPr lang="ja-JP" altLang="en-US" smtClean="0"/>
              <a:pPr/>
              <a:t>‹#›</a:t>
            </a:fld>
            <a:endParaRPr lang="ja-JP" altLang="en-US"/>
          </a:p>
        </p:txBody>
      </p:sp>
      <p:sp>
        <p:nvSpPr>
          <p:cNvPr id="9" name="コンテンツ プレースホルダー 8">
            <a:extLst>
              <a:ext uri="{FF2B5EF4-FFF2-40B4-BE49-F238E27FC236}">
                <a16:creationId xmlns:a16="http://schemas.microsoft.com/office/drawing/2014/main" id="{070A0B25-647D-4379-86C7-5577102461CA}"/>
              </a:ext>
            </a:extLst>
          </p:cNvPr>
          <p:cNvSpPr>
            <a:spLocks noGrp="1"/>
          </p:cNvSpPr>
          <p:nvPr>
            <p:ph sz="quarter" idx="13"/>
          </p:nvPr>
        </p:nvSpPr>
        <p:spPr>
          <a:xfrm>
            <a:off x="2877549" y="5361595"/>
            <a:ext cx="6618705" cy="984250"/>
          </a:xfrm>
        </p:spPr>
        <p:txBody>
          <a:bodyPr>
            <a:normAutofit/>
          </a:bodyPr>
          <a:lstStyle>
            <a:lvl1pPr marL="0" indent="0" algn="ctr">
              <a:lnSpc>
                <a:spcPct val="110000"/>
              </a:lnSpc>
              <a:buNone/>
              <a:defRPr sz="2400" baseline="0">
                <a:solidFill>
                  <a:schemeClr val="bg1"/>
                </a:solidFill>
                <a:latin typeface="(日本語用のフォントを使用)"/>
              </a:defRPr>
            </a:lvl1pPr>
            <a:lvl2pPr marL="457200" indent="0">
              <a:buNone/>
              <a:defRPr/>
            </a:lvl2pPr>
          </a:lstStyle>
          <a:p>
            <a:pPr lvl="0"/>
            <a:r>
              <a:rPr kumimoji="1" lang="ja-JP" altLang="en-US" dirty="0"/>
              <a:t>マスター テキストの書式設定</a:t>
            </a:r>
          </a:p>
        </p:txBody>
      </p:sp>
      <p:pic>
        <p:nvPicPr>
          <p:cNvPr id="11" name="図 10" descr="ロゴ&#10;&#10;自動的に生成された説明">
            <a:extLst>
              <a:ext uri="{FF2B5EF4-FFF2-40B4-BE49-F238E27FC236}">
                <a16:creationId xmlns:a16="http://schemas.microsoft.com/office/drawing/2014/main" id="{04ED1B1B-E28D-4C88-88F2-F1CBDA0CD42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837308" y="2206644"/>
            <a:ext cx="2517383" cy="2444711"/>
          </a:xfrm>
          <a:prstGeom prst="rect">
            <a:avLst/>
          </a:prstGeom>
        </p:spPr>
      </p:pic>
      <p:sp>
        <p:nvSpPr>
          <p:cNvPr id="3" name="テキスト ボックス 2">
            <a:extLst>
              <a:ext uri="{FF2B5EF4-FFF2-40B4-BE49-F238E27FC236}">
                <a16:creationId xmlns:a16="http://schemas.microsoft.com/office/drawing/2014/main" id="{8420A58B-EA8F-4BD3-9391-76ECC661FFDB}"/>
              </a:ext>
            </a:extLst>
          </p:cNvPr>
          <p:cNvSpPr txBox="1"/>
          <p:nvPr userDrawn="1"/>
        </p:nvSpPr>
        <p:spPr>
          <a:xfrm>
            <a:off x="3296492" y="6356350"/>
            <a:ext cx="6199762" cy="307777"/>
          </a:xfrm>
          <a:prstGeom prst="rect">
            <a:avLst/>
          </a:prstGeom>
          <a:noFill/>
        </p:spPr>
        <p:txBody>
          <a:bodyPr wrap="square" rtlCol="0">
            <a:spAutoFit/>
          </a:bodyPr>
          <a:lstStyle/>
          <a:p>
            <a:r>
              <a:rPr kumimoji="1" lang="en-US" altLang="ja-JP" sz="1400" dirty="0">
                <a:solidFill>
                  <a:schemeClr val="bg1"/>
                </a:solidFill>
                <a:latin typeface="+mn-ea"/>
                <a:ea typeface="+mn-ea"/>
              </a:rPr>
              <a:t>2021</a:t>
            </a:r>
            <a:r>
              <a:rPr kumimoji="1" lang="ja-JP" altLang="en-US" sz="1400" dirty="0">
                <a:solidFill>
                  <a:schemeClr val="bg1"/>
                </a:solidFill>
                <a:latin typeface="+mn-ea"/>
                <a:ea typeface="+mn-ea"/>
              </a:rPr>
              <a:t>年度 </a:t>
            </a:r>
            <a:r>
              <a:rPr kumimoji="1" lang="en-US" altLang="ja-JP" sz="1400" dirty="0">
                <a:solidFill>
                  <a:schemeClr val="bg1"/>
                </a:solidFill>
                <a:latin typeface="+mn-ea"/>
                <a:ea typeface="+mn-ea"/>
              </a:rPr>
              <a:t>Web×IoT </a:t>
            </a:r>
            <a:r>
              <a:rPr kumimoji="1" lang="ja-JP" altLang="en-US" sz="1400" dirty="0">
                <a:solidFill>
                  <a:schemeClr val="bg1"/>
                </a:solidFill>
                <a:latin typeface="+mn-ea"/>
                <a:ea typeface="+mn-ea"/>
              </a:rPr>
              <a:t>メイカーズチャレンジ </a:t>
            </a:r>
            <a:r>
              <a:rPr kumimoji="1" lang="en-US" altLang="ja-JP" sz="1400" dirty="0">
                <a:solidFill>
                  <a:schemeClr val="bg1"/>
                </a:solidFill>
                <a:latin typeface="+mn-ea"/>
                <a:ea typeface="+mn-ea"/>
              </a:rPr>
              <a:t>PLUS </a:t>
            </a:r>
            <a:r>
              <a:rPr kumimoji="1" lang="ja-JP" altLang="en-US" sz="1400" dirty="0">
                <a:solidFill>
                  <a:schemeClr val="bg1"/>
                </a:solidFill>
                <a:latin typeface="+mn-ea"/>
                <a:ea typeface="+mn-ea"/>
              </a:rPr>
              <a:t>座学講習資料</a:t>
            </a:r>
          </a:p>
        </p:txBody>
      </p:sp>
    </p:spTree>
    <p:extLst>
      <p:ext uri="{BB962C8B-B14F-4D97-AF65-F5344CB8AC3E}">
        <p14:creationId xmlns:p14="http://schemas.microsoft.com/office/powerpoint/2010/main" val="305819643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1_セクション見出し">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6EC406C-1836-45A2-BDCF-B5067563D42D}"/>
              </a:ext>
            </a:extLst>
          </p:cNvPr>
          <p:cNvSpPr>
            <a:spLocks noGrp="1"/>
          </p:cNvSpPr>
          <p:nvPr>
            <p:ph type="title"/>
          </p:nvPr>
        </p:nvSpPr>
        <p:spPr>
          <a:xfrm>
            <a:off x="838200" y="1319380"/>
            <a:ext cx="10515600" cy="2852737"/>
          </a:xfrm>
        </p:spPr>
        <p:txBody>
          <a:bodyPr anchor="b">
            <a:normAutofit/>
          </a:bodyPr>
          <a:lstStyle>
            <a:lvl1pPr algn="ctr">
              <a:lnSpc>
                <a:spcPct val="110000"/>
              </a:lnSpc>
              <a:defRPr sz="4800" baseline="0">
                <a:solidFill>
                  <a:schemeClr val="bg1"/>
                </a:solidFill>
                <a:latin typeface="(日本語用のフォントを使用)"/>
              </a:defRPr>
            </a:lvl1pPr>
          </a:lstStyle>
          <a:p>
            <a:r>
              <a:rPr kumimoji="1" lang="ja-JP" altLang="en-US" dirty="0"/>
              <a:t>マスター タイトルの書式設定</a:t>
            </a:r>
          </a:p>
        </p:txBody>
      </p:sp>
      <p:sp>
        <p:nvSpPr>
          <p:cNvPr id="3" name="テキスト プレースホルダー 2">
            <a:extLst>
              <a:ext uri="{FF2B5EF4-FFF2-40B4-BE49-F238E27FC236}">
                <a16:creationId xmlns:a16="http://schemas.microsoft.com/office/drawing/2014/main" id="{5FDA72B8-28FD-4798-BA8B-ACE722249873}"/>
              </a:ext>
            </a:extLst>
          </p:cNvPr>
          <p:cNvSpPr>
            <a:spLocks noGrp="1"/>
          </p:cNvSpPr>
          <p:nvPr>
            <p:ph type="body" idx="1"/>
          </p:nvPr>
        </p:nvSpPr>
        <p:spPr>
          <a:xfrm>
            <a:off x="4449010" y="4589463"/>
            <a:ext cx="6898439" cy="1500187"/>
          </a:xfrm>
        </p:spPr>
        <p:txBody>
          <a:bodyPr/>
          <a:lstStyle>
            <a:lvl1pPr marL="0" indent="0">
              <a:lnSpc>
                <a:spcPct val="110000"/>
              </a:lnSpc>
              <a:buNone/>
              <a:defRPr sz="2400" baseline="0">
                <a:solidFill>
                  <a:schemeClr val="bg1"/>
                </a:solidFill>
                <a:latin typeface="(日本語用のフォントを使用)"/>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dirty="0"/>
              <a:t>マスター テキストの書式設定</a:t>
            </a:r>
          </a:p>
        </p:txBody>
      </p:sp>
      <p:sp>
        <p:nvSpPr>
          <p:cNvPr id="5" name="フッター プレースホルダー 4">
            <a:extLst>
              <a:ext uri="{FF2B5EF4-FFF2-40B4-BE49-F238E27FC236}">
                <a16:creationId xmlns:a16="http://schemas.microsoft.com/office/drawing/2014/main" id="{6BD29AEF-6A3A-47DF-BD54-393959A816ED}"/>
              </a:ext>
            </a:extLst>
          </p:cNvPr>
          <p:cNvSpPr>
            <a:spLocks noGrp="1"/>
          </p:cNvSpPr>
          <p:nvPr>
            <p:ph type="ftr" sz="quarter" idx="11"/>
          </p:nvPr>
        </p:nvSpPr>
        <p:spPr>
          <a:xfrm>
            <a:off x="4038600" y="6356350"/>
            <a:ext cx="4114800" cy="365125"/>
          </a:xfrm>
          <a:prstGeom prst="rect">
            <a:avLst/>
          </a:prstGeom>
        </p:spPr>
        <p:txBody>
          <a:bodyPr/>
          <a:lstStyle>
            <a:lvl1pPr>
              <a:defRPr baseline="0">
                <a:latin typeface="(日本語用のフォントを使用)"/>
              </a:defRPr>
            </a:lvl1pPr>
          </a:lstStyle>
          <a:p>
            <a:endParaRPr lang="ja-JP" altLang="en-US"/>
          </a:p>
        </p:txBody>
      </p:sp>
      <p:sp>
        <p:nvSpPr>
          <p:cNvPr id="6" name="スライド番号プレースホルダー 5">
            <a:extLst>
              <a:ext uri="{FF2B5EF4-FFF2-40B4-BE49-F238E27FC236}">
                <a16:creationId xmlns:a16="http://schemas.microsoft.com/office/drawing/2014/main" id="{835DA4F1-B70C-43DD-930F-4601270C19AD}"/>
              </a:ext>
            </a:extLst>
          </p:cNvPr>
          <p:cNvSpPr>
            <a:spLocks noGrp="1"/>
          </p:cNvSpPr>
          <p:nvPr>
            <p:ph type="sldNum" sz="quarter" idx="12"/>
          </p:nvPr>
        </p:nvSpPr>
        <p:spPr>
          <a:xfrm>
            <a:off x="8610600" y="6356350"/>
            <a:ext cx="2743200" cy="365125"/>
          </a:xfrm>
          <a:prstGeom prst="rect">
            <a:avLst/>
          </a:prstGeom>
        </p:spPr>
        <p:txBody>
          <a:bodyPr/>
          <a:lstStyle>
            <a:lvl1pPr>
              <a:defRPr baseline="0">
                <a:latin typeface="(日本語用のフォントを使用)"/>
              </a:defRPr>
            </a:lvl1pPr>
          </a:lstStyle>
          <a:p>
            <a:fld id="{2E384348-8B6A-49F4-911A-02D48DE0C054}" type="slidenum">
              <a:rPr lang="ja-JP" altLang="en-US" smtClean="0"/>
              <a:pPr/>
              <a:t>‹#›</a:t>
            </a:fld>
            <a:endParaRPr lang="ja-JP" altLang="en-US"/>
          </a:p>
        </p:txBody>
      </p:sp>
      <p:pic>
        <p:nvPicPr>
          <p:cNvPr id="8" name="図 7" descr="ロゴ&#10;&#10;自動的に生成された説明">
            <a:extLst>
              <a:ext uri="{FF2B5EF4-FFF2-40B4-BE49-F238E27FC236}">
                <a16:creationId xmlns:a16="http://schemas.microsoft.com/office/drawing/2014/main" id="{CB68032A-A51D-401F-9EBB-DB204B0644D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99744" y="559859"/>
            <a:ext cx="1836360" cy="1783347"/>
          </a:xfrm>
          <a:prstGeom prst="rect">
            <a:avLst/>
          </a:prstGeom>
        </p:spPr>
      </p:pic>
    </p:spTree>
    <p:extLst>
      <p:ext uri="{BB962C8B-B14F-4D97-AF65-F5344CB8AC3E}">
        <p14:creationId xmlns:p14="http://schemas.microsoft.com/office/powerpoint/2010/main" val="223723278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E1F59B1-4380-4372-B2A0-3ED8E25546D1}"/>
              </a:ext>
            </a:extLst>
          </p:cNvPr>
          <p:cNvSpPr>
            <a:spLocks noGrp="1"/>
          </p:cNvSpPr>
          <p:nvPr>
            <p:ph type="title"/>
          </p:nvPr>
        </p:nvSpPr>
        <p:spPr/>
        <p:txBody>
          <a:bodyPr/>
          <a:lstStyle/>
          <a:p>
            <a:r>
              <a:rPr kumimoji="1" lang="ja-JP" altLang="en-US"/>
              <a:t>マスター タイトルの書式設定</a:t>
            </a:r>
          </a:p>
        </p:txBody>
      </p:sp>
      <p:sp>
        <p:nvSpPr>
          <p:cNvPr id="4" name="フッター プレースホルダー 3">
            <a:extLst>
              <a:ext uri="{FF2B5EF4-FFF2-40B4-BE49-F238E27FC236}">
                <a16:creationId xmlns:a16="http://schemas.microsoft.com/office/drawing/2014/main" id="{C4E27D76-C3DE-4072-9BDE-12D619CBBD08}"/>
              </a:ext>
            </a:extLst>
          </p:cNvPr>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1A523202-D177-4A43-9C67-CBCDAE8D7CC5}"/>
              </a:ext>
            </a:extLst>
          </p:cNvPr>
          <p:cNvSpPr>
            <a:spLocks noGrp="1"/>
          </p:cNvSpPr>
          <p:nvPr>
            <p:ph type="sldNum" sz="quarter" idx="12"/>
          </p:nvPr>
        </p:nvSpPr>
        <p:spPr>
          <a:xfrm>
            <a:off x="8610600" y="6356350"/>
            <a:ext cx="2743200" cy="365125"/>
          </a:xfrm>
          <a:prstGeom prst="rect">
            <a:avLst/>
          </a:prstGeom>
        </p:spPr>
        <p:txBody>
          <a:bodyPr/>
          <a:lstStyle/>
          <a:p>
            <a:fld id="{2E384348-8B6A-49F4-911A-02D48DE0C054}" type="slidenum">
              <a:rPr kumimoji="1" lang="ja-JP" altLang="en-US" smtClean="0"/>
              <a:t>‹#›</a:t>
            </a:fld>
            <a:endParaRPr kumimoji="1" lang="ja-JP" altLang="en-US"/>
          </a:p>
        </p:txBody>
      </p:sp>
    </p:spTree>
    <p:extLst>
      <p:ext uri="{BB962C8B-B14F-4D97-AF65-F5344CB8AC3E}">
        <p14:creationId xmlns:p14="http://schemas.microsoft.com/office/powerpoint/2010/main" val="113608238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ECA8695-6A20-49A3-AD6A-378295F63085}"/>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BEF68F1F-45C3-4062-8C1B-1B266ADE17F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2386E2CA-749A-4EC1-8520-B8FF999AE09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6" name="フッター プレースホルダー 5">
            <a:extLst>
              <a:ext uri="{FF2B5EF4-FFF2-40B4-BE49-F238E27FC236}">
                <a16:creationId xmlns:a16="http://schemas.microsoft.com/office/drawing/2014/main" id="{FA691073-574F-45E0-B89D-ED568A858784}"/>
              </a:ext>
            </a:extLst>
          </p:cNvPr>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82913696-CF6C-4105-947E-507EA77FBCD6}"/>
              </a:ext>
            </a:extLst>
          </p:cNvPr>
          <p:cNvSpPr>
            <a:spLocks noGrp="1"/>
          </p:cNvSpPr>
          <p:nvPr>
            <p:ph type="sldNum" sz="quarter" idx="12"/>
          </p:nvPr>
        </p:nvSpPr>
        <p:spPr>
          <a:xfrm>
            <a:off x="8610600" y="6356350"/>
            <a:ext cx="2743200" cy="365125"/>
          </a:xfrm>
          <a:prstGeom prst="rect">
            <a:avLst/>
          </a:prstGeom>
        </p:spPr>
        <p:txBody>
          <a:bodyPr/>
          <a:lstStyle/>
          <a:p>
            <a:fld id="{2E384348-8B6A-49F4-911A-02D48DE0C054}" type="slidenum">
              <a:rPr kumimoji="1" lang="ja-JP" altLang="en-US" smtClean="0"/>
              <a:t>‹#›</a:t>
            </a:fld>
            <a:endParaRPr kumimoji="1" lang="ja-JP" altLang="en-US"/>
          </a:p>
        </p:txBody>
      </p:sp>
    </p:spTree>
    <p:extLst>
      <p:ext uri="{BB962C8B-B14F-4D97-AF65-F5344CB8AC3E}">
        <p14:creationId xmlns:p14="http://schemas.microsoft.com/office/powerpoint/2010/main" val="405919424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0D990E8-8782-4B96-9F7B-56FBC0087AAF}"/>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A8731546-8C67-49DF-B9DD-B07DD93C6D7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0D8F012F-5D28-4A07-B84C-64BFF2B4774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6" name="フッター プレースホルダー 5">
            <a:extLst>
              <a:ext uri="{FF2B5EF4-FFF2-40B4-BE49-F238E27FC236}">
                <a16:creationId xmlns:a16="http://schemas.microsoft.com/office/drawing/2014/main" id="{63311A90-BBE0-4538-9E67-DE04DBDB8CB6}"/>
              </a:ext>
            </a:extLst>
          </p:cNvPr>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7A44A16A-78A2-419F-8499-2B450F8137FF}"/>
              </a:ext>
            </a:extLst>
          </p:cNvPr>
          <p:cNvSpPr>
            <a:spLocks noGrp="1"/>
          </p:cNvSpPr>
          <p:nvPr>
            <p:ph type="sldNum" sz="quarter" idx="12"/>
          </p:nvPr>
        </p:nvSpPr>
        <p:spPr>
          <a:xfrm>
            <a:off x="8610600" y="6356350"/>
            <a:ext cx="2743200" cy="365125"/>
          </a:xfrm>
          <a:prstGeom prst="rect">
            <a:avLst/>
          </a:prstGeom>
        </p:spPr>
        <p:txBody>
          <a:bodyPr/>
          <a:lstStyle/>
          <a:p>
            <a:fld id="{2E384348-8B6A-49F4-911A-02D48DE0C054}" type="slidenum">
              <a:rPr kumimoji="1" lang="ja-JP" altLang="en-US" smtClean="0"/>
              <a:t>‹#›</a:t>
            </a:fld>
            <a:endParaRPr kumimoji="1" lang="ja-JP" altLang="en-US"/>
          </a:p>
        </p:txBody>
      </p:sp>
    </p:spTree>
    <p:extLst>
      <p:ext uri="{BB962C8B-B14F-4D97-AF65-F5344CB8AC3E}">
        <p14:creationId xmlns:p14="http://schemas.microsoft.com/office/powerpoint/2010/main" val="193845428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userDrawn="1">
  <p:cSld name="2_タイトル スライド">
    <p:bg>
      <p:bgPr>
        <a:solidFill>
          <a:srgbClr val="3DAAD6">
            <a:alpha val="63000"/>
          </a:srgbClr>
        </a:solidFill>
        <a:effectLst/>
      </p:bgPr>
    </p:bg>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8042B87E-160B-E94E-B40E-E75C98203E3A}"/>
              </a:ext>
            </a:extLst>
          </p:cNvPr>
          <p:cNvSpPr>
            <a:spLocks noGrp="1"/>
          </p:cNvSpPr>
          <p:nvPr>
            <p:ph type="title"/>
          </p:nvPr>
        </p:nvSpPr>
        <p:spPr>
          <a:xfrm>
            <a:off x="9401" y="2660915"/>
            <a:ext cx="12192000" cy="872283"/>
          </a:xfrm>
        </p:spPr>
        <p:txBody>
          <a:bodyPr>
            <a:normAutofit/>
          </a:bodyPr>
          <a:lstStyle>
            <a:lvl1pPr>
              <a:defRPr sz="4267">
                <a:solidFill>
                  <a:srgbClr val="055493"/>
                </a:solidFill>
              </a:defRPr>
            </a:lvl1pPr>
          </a:lstStyle>
          <a:p>
            <a:r>
              <a:rPr kumimoji="1" lang="ja-JP" altLang="en-US"/>
              <a:t>マスター タイトルの書式設定</a:t>
            </a:r>
          </a:p>
        </p:txBody>
      </p:sp>
    </p:spTree>
    <p:extLst>
      <p:ext uri="{BB962C8B-B14F-4D97-AF65-F5344CB8AC3E}">
        <p14:creationId xmlns:p14="http://schemas.microsoft.com/office/powerpoint/2010/main" val="2927383080"/>
      </p:ext>
    </p:extLst>
  </p:cSld>
  <p:clrMapOvr>
    <a:overrideClrMapping bg1="dk1" tx1="lt1" bg2="dk2" tx2="lt2" accent1="accent1" accent2="accent2" accent3="accent3" accent4="accent4" accent5="accent5" accent6="accent6" hlink="hlink" folHlink="folHlink"/>
  </p:clrMapOvr>
  <p:transition spd="slow"/>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userDrawn="1">
  <p:cSld name="3_タイトル スライド">
    <p:bg>
      <p:bgPr>
        <a:solidFill>
          <a:srgbClr val="3DAAD6">
            <a:alpha val="63000"/>
          </a:srgbClr>
        </a:solidFill>
        <a:effectLst/>
      </p:bgPr>
    </p:bg>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8042B87E-160B-E94E-B40E-E75C98203E3A}"/>
              </a:ext>
            </a:extLst>
          </p:cNvPr>
          <p:cNvSpPr>
            <a:spLocks noGrp="1"/>
          </p:cNvSpPr>
          <p:nvPr>
            <p:ph type="title"/>
          </p:nvPr>
        </p:nvSpPr>
        <p:spPr>
          <a:xfrm>
            <a:off x="9401" y="2660915"/>
            <a:ext cx="12192000" cy="872283"/>
          </a:xfrm>
        </p:spPr>
        <p:txBody>
          <a:bodyPr>
            <a:normAutofit/>
          </a:bodyPr>
          <a:lstStyle>
            <a:lvl1pPr>
              <a:defRPr sz="4267">
                <a:solidFill>
                  <a:srgbClr val="055493"/>
                </a:solidFill>
              </a:defRPr>
            </a:lvl1pPr>
          </a:lstStyle>
          <a:p>
            <a:r>
              <a:rPr kumimoji="1" lang="ja-JP" altLang="en-US"/>
              <a:t>マスター タイトルの書式設定</a:t>
            </a:r>
          </a:p>
        </p:txBody>
      </p:sp>
    </p:spTree>
    <p:extLst>
      <p:ext uri="{BB962C8B-B14F-4D97-AF65-F5344CB8AC3E}">
        <p14:creationId xmlns:p14="http://schemas.microsoft.com/office/powerpoint/2010/main" val="201424302"/>
      </p:ext>
    </p:extLst>
  </p:cSld>
  <p:clrMapOvr>
    <a:overrideClrMapping bg1="dk1" tx1="lt1" bg2="dk2" tx2="lt2" accent1="accent1" accent2="accent2" accent3="accent3" accent4="accent4" accent5="accent5" accent6="accent6" hlink="hlink" folHlink="folHlink"/>
  </p:clrMapOvr>
  <p:transition spd="slow"/>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ユーザー設定レイアウト">
    <p:bg>
      <p:bgPr>
        <a:solidFill>
          <a:schemeClr val="bg2"/>
        </a:solidFill>
        <a:effectLst/>
      </p:bgPr>
    </p:bg>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77CB91F-304B-439C-A7C5-1631689C2E6C}"/>
              </a:ext>
            </a:extLst>
          </p:cNvPr>
          <p:cNvSpPr>
            <a:spLocks noGrp="1"/>
          </p:cNvSpPr>
          <p:nvPr>
            <p:ph type="title"/>
          </p:nvPr>
        </p:nvSpPr>
        <p:spPr>
          <a:xfrm>
            <a:off x="721895" y="2600449"/>
            <a:ext cx="10913979" cy="1325563"/>
          </a:xfrm>
          <a:ln w="19050">
            <a:solidFill>
              <a:schemeClr val="tx2">
                <a:lumMod val="75000"/>
              </a:schemeClr>
            </a:solidFill>
          </a:ln>
        </p:spPr>
        <p:txBody>
          <a:bodyPr lIns="108000" tIns="108000" rIns="108000" bIns="108000"/>
          <a:lstStyle>
            <a:lvl1pPr algn="ctr">
              <a:lnSpc>
                <a:spcPct val="110000"/>
              </a:lnSpc>
              <a:defRPr baseline="0">
                <a:solidFill>
                  <a:schemeClr val="tx2">
                    <a:lumMod val="75000"/>
                  </a:schemeClr>
                </a:solidFill>
              </a:defRPr>
            </a:lvl1pPr>
          </a:lstStyle>
          <a:p>
            <a:r>
              <a:rPr kumimoji="1" lang="ja-JP" altLang="en-US" dirty="0"/>
              <a:t>マスター タイトルの書式設定</a:t>
            </a:r>
          </a:p>
        </p:txBody>
      </p:sp>
      <p:sp>
        <p:nvSpPr>
          <p:cNvPr id="4" name="フッター プレースホルダー 3">
            <a:extLst>
              <a:ext uri="{FF2B5EF4-FFF2-40B4-BE49-F238E27FC236}">
                <a16:creationId xmlns:a16="http://schemas.microsoft.com/office/drawing/2014/main" id="{C3C6E61B-B404-4FEC-B9EA-21F966017AA9}"/>
              </a:ext>
            </a:extLst>
          </p:cNvPr>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F3B14DD9-68AE-444D-9AE4-F6A266CC02C8}"/>
              </a:ext>
            </a:extLst>
          </p:cNvPr>
          <p:cNvSpPr>
            <a:spLocks noGrp="1"/>
          </p:cNvSpPr>
          <p:nvPr>
            <p:ph type="sldNum" sz="quarter" idx="12"/>
          </p:nvPr>
        </p:nvSpPr>
        <p:spPr>
          <a:xfrm>
            <a:off x="8610600" y="6356350"/>
            <a:ext cx="2743200" cy="365125"/>
          </a:xfrm>
          <a:prstGeom prst="rect">
            <a:avLst/>
          </a:prstGeom>
        </p:spPr>
        <p:txBody>
          <a:bodyPr/>
          <a:lstStyle/>
          <a:p>
            <a:fld id="{2E384348-8B6A-49F4-911A-02D48DE0C054}" type="slidenum">
              <a:rPr kumimoji="1" lang="ja-JP" altLang="en-US" smtClean="0"/>
              <a:t>‹#›</a:t>
            </a:fld>
            <a:endParaRPr kumimoji="1" lang="ja-JP" altLang="en-US"/>
          </a:p>
        </p:txBody>
      </p:sp>
      <p:pic>
        <p:nvPicPr>
          <p:cNvPr id="6" name="図 5" descr="ロゴ&#10;&#10;自動的に生成された説明">
            <a:extLst>
              <a:ext uri="{FF2B5EF4-FFF2-40B4-BE49-F238E27FC236}">
                <a16:creationId xmlns:a16="http://schemas.microsoft.com/office/drawing/2014/main" id="{BD3E1929-25DD-459C-81AE-68078411C3C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229038" y="170111"/>
            <a:ext cx="813672" cy="790183"/>
          </a:xfrm>
          <a:prstGeom prst="rect">
            <a:avLst/>
          </a:prstGeom>
        </p:spPr>
      </p:pic>
    </p:spTree>
    <p:extLst>
      <p:ext uri="{BB962C8B-B14F-4D97-AF65-F5344CB8AC3E}">
        <p14:creationId xmlns:p14="http://schemas.microsoft.com/office/powerpoint/2010/main" val="30298080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ユーザー設定レイアウト">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77CB91F-304B-439C-A7C5-1631689C2E6C}"/>
              </a:ext>
            </a:extLst>
          </p:cNvPr>
          <p:cNvSpPr>
            <a:spLocks noGrp="1"/>
          </p:cNvSpPr>
          <p:nvPr>
            <p:ph type="title"/>
          </p:nvPr>
        </p:nvSpPr>
        <p:spPr>
          <a:xfrm>
            <a:off x="721895" y="2600449"/>
            <a:ext cx="10913979" cy="1325563"/>
          </a:xfrm>
          <a:ln w="19050">
            <a:solidFill>
              <a:schemeClr val="bg1"/>
            </a:solidFill>
          </a:ln>
        </p:spPr>
        <p:txBody>
          <a:bodyPr lIns="108000" tIns="108000" rIns="108000" bIns="108000"/>
          <a:lstStyle>
            <a:lvl1pPr algn="ctr">
              <a:lnSpc>
                <a:spcPct val="110000"/>
              </a:lnSpc>
              <a:defRPr baseline="0">
                <a:solidFill>
                  <a:schemeClr val="bg1"/>
                </a:solidFill>
                <a:latin typeface="(日本語用のフォントを使用)"/>
              </a:defRPr>
            </a:lvl1pPr>
          </a:lstStyle>
          <a:p>
            <a:r>
              <a:rPr kumimoji="1" lang="ja-JP" altLang="en-US" dirty="0"/>
              <a:t>マスター タイトルの書式設定</a:t>
            </a:r>
          </a:p>
        </p:txBody>
      </p:sp>
      <p:sp>
        <p:nvSpPr>
          <p:cNvPr id="4" name="フッター プレースホルダー 3">
            <a:extLst>
              <a:ext uri="{FF2B5EF4-FFF2-40B4-BE49-F238E27FC236}">
                <a16:creationId xmlns:a16="http://schemas.microsoft.com/office/drawing/2014/main" id="{C3C6E61B-B404-4FEC-B9EA-21F966017AA9}"/>
              </a:ext>
            </a:extLst>
          </p:cNvPr>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F3B14DD9-68AE-444D-9AE4-F6A266CC02C8}"/>
              </a:ext>
            </a:extLst>
          </p:cNvPr>
          <p:cNvSpPr>
            <a:spLocks noGrp="1"/>
          </p:cNvSpPr>
          <p:nvPr>
            <p:ph type="sldNum" sz="quarter" idx="12"/>
          </p:nvPr>
        </p:nvSpPr>
        <p:spPr>
          <a:xfrm>
            <a:off x="8610600" y="6356350"/>
            <a:ext cx="2743200" cy="365125"/>
          </a:xfrm>
          <a:prstGeom prst="rect">
            <a:avLst/>
          </a:prstGeom>
        </p:spPr>
        <p:txBody>
          <a:bodyPr/>
          <a:lstStyle/>
          <a:p>
            <a:fld id="{2E384348-8B6A-49F4-911A-02D48DE0C054}" type="slidenum">
              <a:rPr kumimoji="1" lang="ja-JP" altLang="en-US" smtClean="0"/>
              <a:t>‹#›</a:t>
            </a:fld>
            <a:endParaRPr kumimoji="1" lang="ja-JP" altLang="en-US"/>
          </a:p>
        </p:txBody>
      </p:sp>
      <p:pic>
        <p:nvPicPr>
          <p:cNvPr id="6" name="図 5" descr="ロゴ&#10;&#10;自動的に生成された説明">
            <a:extLst>
              <a:ext uri="{FF2B5EF4-FFF2-40B4-BE49-F238E27FC236}">
                <a16:creationId xmlns:a16="http://schemas.microsoft.com/office/drawing/2014/main" id="{0A342A5A-C011-4F00-B2A1-A7595C17660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229038" y="170111"/>
            <a:ext cx="813672" cy="790183"/>
          </a:xfrm>
          <a:prstGeom prst="rect">
            <a:avLst/>
          </a:prstGeom>
        </p:spPr>
      </p:pic>
    </p:spTree>
    <p:extLst>
      <p:ext uri="{BB962C8B-B14F-4D97-AF65-F5344CB8AC3E}">
        <p14:creationId xmlns:p14="http://schemas.microsoft.com/office/powerpoint/2010/main" val="1292622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CCD3C45-B9B8-48A2-B0A7-CC6B9ACD610D}"/>
              </a:ext>
            </a:extLst>
          </p:cNvPr>
          <p:cNvSpPr>
            <a:spLocks noGrp="1"/>
          </p:cNvSpPr>
          <p:nvPr>
            <p:ph type="title"/>
          </p:nvPr>
        </p:nvSpPr>
        <p:spPr>
          <a:xfrm>
            <a:off x="694426" y="174880"/>
            <a:ext cx="10515600" cy="954436"/>
          </a:xfrm>
        </p:spPr>
        <p:txBody>
          <a:bodyPr/>
          <a:lstStyle>
            <a:lvl1pPr>
              <a:lnSpc>
                <a:spcPct val="110000"/>
              </a:lnSpc>
              <a:defRPr baseline="0"/>
            </a:lvl1pPr>
          </a:lstStyle>
          <a:p>
            <a:r>
              <a:rPr kumimoji="1" lang="ja-JP" altLang="en-US" dirty="0"/>
              <a:t>マスター タイトルの書式設定</a:t>
            </a:r>
          </a:p>
        </p:txBody>
      </p:sp>
      <p:sp>
        <p:nvSpPr>
          <p:cNvPr id="3" name="コンテンツ プレースホルダー 2">
            <a:extLst>
              <a:ext uri="{FF2B5EF4-FFF2-40B4-BE49-F238E27FC236}">
                <a16:creationId xmlns:a16="http://schemas.microsoft.com/office/drawing/2014/main" id="{DDC5F48F-D745-4EA1-8931-E35895B48DFF}"/>
              </a:ext>
            </a:extLst>
          </p:cNvPr>
          <p:cNvSpPr>
            <a:spLocks noGrp="1"/>
          </p:cNvSpPr>
          <p:nvPr>
            <p:ph idx="1"/>
          </p:nvPr>
        </p:nvSpPr>
        <p:spPr>
          <a:xfrm>
            <a:off x="694426" y="1654734"/>
            <a:ext cx="10515600" cy="4351338"/>
          </a:xfrm>
        </p:spPr>
        <p:txBody>
          <a:bodyPr/>
          <a:lstStyle>
            <a:lvl1pPr indent="-288000">
              <a:lnSpc>
                <a:spcPct val="110000"/>
              </a:lnSpc>
              <a:defRPr baseline="0"/>
            </a:lvl1pPr>
            <a:lvl2pPr indent="-288000">
              <a:lnSpc>
                <a:spcPct val="110000"/>
              </a:lnSpc>
              <a:defRPr baseline="0"/>
            </a:lvl2pPr>
            <a:lvl3pPr indent="-288000">
              <a:lnSpc>
                <a:spcPct val="110000"/>
              </a:lnSpc>
              <a:defRPr baseline="0"/>
            </a:lvl3pPr>
            <a:lvl4pPr indent="-288000">
              <a:lnSpc>
                <a:spcPct val="110000"/>
              </a:lnSpc>
              <a:defRPr baseline="0"/>
            </a:lvl4pPr>
            <a:lvl5pPr indent="-288000">
              <a:lnSpc>
                <a:spcPct val="110000"/>
              </a:lnSpc>
              <a:defRPr baseline="0"/>
            </a:lvl5p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5" name="フッター プレースホルダー 4">
            <a:extLst>
              <a:ext uri="{FF2B5EF4-FFF2-40B4-BE49-F238E27FC236}">
                <a16:creationId xmlns:a16="http://schemas.microsoft.com/office/drawing/2014/main" id="{9CFD987B-93AF-4890-A1EB-69ED49C85706}"/>
              </a:ext>
            </a:extLst>
          </p:cNvPr>
          <p:cNvSpPr>
            <a:spLocks noGrp="1"/>
          </p:cNvSpPr>
          <p:nvPr>
            <p:ph type="ftr" sz="quarter" idx="11"/>
          </p:nvPr>
        </p:nvSpPr>
        <p:spPr>
          <a:xfrm>
            <a:off x="4038600" y="6356350"/>
            <a:ext cx="4114800" cy="365125"/>
          </a:xfrm>
          <a:prstGeom prst="rect">
            <a:avLst/>
          </a:prstGeom>
        </p:spPr>
        <p:txBody>
          <a:bodyPr/>
          <a:lstStyle>
            <a:lvl1pPr>
              <a:defRPr baseline="0"/>
            </a:lvl1pPr>
          </a:lstStyle>
          <a:p>
            <a:endParaRPr lang="ja-JP" altLang="en-US"/>
          </a:p>
        </p:txBody>
      </p:sp>
      <p:sp>
        <p:nvSpPr>
          <p:cNvPr id="6" name="スライド番号プレースホルダー 5">
            <a:extLst>
              <a:ext uri="{FF2B5EF4-FFF2-40B4-BE49-F238E27FC236}">
                <a16:creationId xmlns:a16="http://schemas.microsoft.com/office/drawing/2014/main" id="{97A4DD48-91B7-442D-9205-4F401E79BDCA}"/>
              </a:ext>
            </a:extLst>
          </p:cNvPr>
          <p:cNvSpPr>
            <a:spLocks noGrp="1"/>
          </p:cNvSpPr>
          <p:nvPr>
            <p:ph type="sldNum" sz="quarter" idx="12"/>
          </p:nvPr>
        </p:nvSpPr>
        <p:spPr>
          <a:xfrm>
            <a:off x="11150196" y="6409824"/>
            <a:ext cx="930846" cy="365125"/>
          </a:xfrm>
          <a:prstGeom prst="rect">
            <a:avLst/>
          </a:prstGeom>
        </p:spPr>
        <p:txBody>
          <a:bodyPr/>
          <a:lstStyle>
            <a:lvl1pPr>
              <a:defRPr baseline="0"/>
            </a:lvl1pPr>
          </a:lstStyle>
          <a:p>
            <a:fld id="{2E384348-8B6A-49F4-911A-02D48DE0C054}" type="slidenum">
              <a:rPr lang="ja-JP" altLang="en-US" smtClean="0"/>
              <a:pPr/>
              <a:t>‹#›</a:t>
            </a:fld>
            <a:endParaRPr lang="ja-JP" altLang="en-US"/>
          </a:p>
        </p:txBody>
      </p:sp>
      <p:cxnSp>
        <p:nvCxnSpPr>
          <p:cNvPr id="8" name="直線コネクタ 7">
            <a:extLst>
              <a:ext uri="{FF2B5EF4-FFF2-40B4-BE49-F238E27FC236}">
                <a16:creationId xmlns:a16="http://schemas.microsoft.com/office/drawing/2014/main" id="{16273062-4B2F-4D4D-A0E7-7BE542120D40}"/>
              </a:ext>
            </a:extLst>
          </p:cNvPr>
          <p:cNvCxnSpPr/>
          <p:nvPr userDrawn="1"/>
        </p:nvCxnSpPr>
        <p:spPr>
          <a:xfrm>
            <a:off x="0" y="1304455"/>
            <a:ext cx="12192000" cy="0"/>
          </a:xfrm>
          <a:prstGeom prst="line">
            <a:avLst/>
          </a:prstGeom>
          <a:ln w="762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pic>
        <p:nvPicPr>
          <p:cNvPr id="9" name="図 8" descr="ロゴ&#10;&#10;自動的に生成された説明">
            <a:extLst>
              <a:ext uri="{FF2B5EF4-FFF2-40B4-BE49-F238E27FC236}">
                <a16:creationId xmlns:a16="http://schemas.microsoft.com/office/drawing/2014/main" id="{97C4A95B-C900-4037-AA9A-8DE4F64C459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229038" y="170111"/>
            <a:ext cx="813672" cy="790183"/>
          </a:xfrm>
          <a:prstGeom prst="rect">
            <a:avLst/>
          </a:prstGeom>
        </p:spPr>
      </p:pic>
    </p:spTree>
    <p:extLst>
      <p:ext uri="{BB962C8B-B14F-4D97-AF65-F5344CB8AC3E}">
        <p14:creationId xmlns:p14="http://schemas.microsoft.com/office/powerpoint/2010/main" val="15601688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1_タイトルとコンテンツ">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CCD3C45-B9B8-48A2-B0A7-CC6B9ACD610D}"/>
              </a:ext>
            </a:extLst>
          </p:cNvPr>
          <p:cNvSpPr>
            <a:spLocks noGrp="1"/>
          </p:cNvSpPr>
          <p:nvPr>
            <p:ph type="title"/>
          </p:nvPr>
        </p:nvSpPr>
        <p:spPr>
          <a:xfrm>
            <a:off x="634596" y="207253"/>
            <a:ext cx="10515600" cy="954436"/>
          </a:xfrm>
        </p:spPr>
        <p:txBody>
          <a:bodyPr/>
          <a:lstStyle>
            <a:lvl1pPr>
              <a:defRPr baseline="0">
                <a:solidFill>
                  <a:schemeClr val="bg1"/>
                </a:solidFill>
              </a:defRPr>
            </a:lvl1pPr>
          </a:lstStyle>
          <a:p>
            <a:r>
              <a:rPr kumimoji="1" lang="ja-JP" altLang="en-US" dirty="0"/>
              <a:t>マスター タイトルの書式設定</a:t>
            </a:r>
          </a:p>
        </p:txBody>
      </p:sp>
      <p:sp>
        <p:nvSpPr>
          <p:cNvPr id="3" name="コンテンツ プレースホルダー 2">
            <a:extLst>
              <a:ext uri="{FF2B5EF4-FFF2-40B4-BE49-F238E27FC236}">
                <a16:creationId xmlns:a16="http://schemas.microsoft.com/office/drawing/2014/main" id="{DDC5F48F-D745-4EA1-8931-E35895B48DFF}"/>
              </a:ext>
            </a:extLst>
          </p:cNvPr>
          <p:cNvSpPr>
            <a:spLocks noGrp="1"/>
          </p:cNvSpPr>
          <p:nvPr>
            <p:ph idx="1"/>
          </p:nvPr>
        </p:nvSpPr>
        <p:spPr>
          <a:xfrm>
            <a:off x="694426" y="1654734"/>
            <a:ext cx="10515600" cy="4351338"/>
          </a:xfrm>
        </p:spPr>
        <p:txBody>
          <a:bodyPr/>
          <a:lstStyle>
            <a:lvl1pPr indent="-288000">
              <a:lnSpc>
                <a:spcPct val="110000"/>
              </a:lnSpc>
              <a:defRPr baseline="0">
                <a:solidFill>
                  <a:schemeClr val="bg1"/>
                </a:solidFill>
              </a:defRPr>
            </a:lvl1pPr>
            <a:lvl2pPr indent="-288000">
              <a:lnSpc>
                <a:spcPct val="110000"/>
              </a:lnSpc>
              <a:defRPr baseline="0">
                <a:solidFill>
                  <a:schemeClr val="bg1"/>
                </a:solidFill>
              </a:defRPr>
            </a:lvl2pPr>
            <a:lvl3pPr indent="-288000">
              <a:lnSpc>
                <a:spcPct val="110000"/>
              </a:lnSpc>
              <a:defRPr baseline="0">
                <a:solidFill>
                  <a:schemeClr val="bg1"/>
                </a:solidFill>
              </a:defRPr>
            </a:lvl3pPr>
            <a:lvl4pPr indent="-288000">
              <a:lnSpc>
                <a:spcPct val="110000"/>
              </a:lnSpc>
              <a:defRPr baseline="0">
                <a:solidFill>
                  <a:schemeClr val="bg1"/>
                </a:solidFill>
              </a:defRPr>
            </a:lvl4pPr>
            <a:lvl5pPr indent="-288000">
              <a:lnSpc>
                <a:spcPct val="110000"/>
              </a:lnSpc>
              <a:defRPr baseline="0">
                <a:solidFill>
                  <a:schemeClr val="bg1"/>
                </a:solidFill>
              </a:defRPr>
            </a:lvl5p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5" name="フッター プレースホルダー 4">
            <a:extLst>
              <a:ext uri="{FF2B5EF4-FFF2-40B4-BE49-F238E27FC236}">
                <a16:creationId xmlns:a16="http://schemas.microsoft.com/office/drawing/2014/main" id="{9CFD987B-93AF-4890-A1EB-69ED49C85706}"/>
              </a:ext>
            </a:extLst>
          </p:cNvPr>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97A4DD48-91B7-442D-9205-4F401E79BDCA}"/>
              </a:ext>
            </a:extLst>
          </p:cNvPr>
          <p:cNvSpPr>
            <a:spLocks noGrp="1"/>
          </p:cNvSpPr>
          <p:nvPr>
            <p:ph type="sldNum" sz="quarter" idx="12"/>
          </p:nvPr>
        </p:nvSpPr>
        <p:spPr>
          <a:xfrm>
            <a:off x="11099320" y="6356349"/>
            <a:ext cx="864079" cy="365125"/>
          </a:xfrm>
          <a:prstGeom prst="rect">
            <a:avLst/>
          </a:prstGeom>
        </p:spPr>
        <p:txBody>
          <a:bodyPr/>
          <a:lstStyle/>
          <a:p>
            <a:fld id="{2E384348-8B6A-49F4-911A-02D48DE0C054}" type="slidenum">
              <a:rPr kumimoji="1" lang="ja-JP" altLang="en-US" smtClean="0"/>
              <a:t>‹#›</a:t>
            </a:fld>
            <a:endParaRPr kumimoji="1" lang="ja-JP" altLang="en-US"/>
          </a:p>
        </p:txBody>
      </p:sp>
      <p:cxnSp>
        <p:nvCxnSpPr>
          <p:cNvPr id="8" name="直線コネクタ 7">
            <a:extLst>
              <a:ext uri="{FF2B5EF4-FFF2-40B4-BE49-F238E27FC236}">
                <a16:creationId xmlns:a16="http://schemas.microsoft.com/office/drawing/2014/main" id="{16273062-4B2F-4D4D-A0E7-7BE542120D40}"/>
              </a:ext>
            </a:extLst>
          </p:cNvPr>
          <p:cNvCxnSpPr/>
          <p:nvPr userDrawn="1"/>
        </p:nvCxnSpPr>
        <p:spPr>
          <a:xfrm>
            <a:off x="0" y="1304455"/>
            <a:ext cx="12192000" cy="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pic>
        <p:nvPicPr>
          <p:cNvPr id="7" name="図 6" descr="ロゴ&#10;&#10;自動的に生成された説明">
            <a:extLst>
              <a:ext uri="{FF2B5EF4-FFF2-40B4-BE49-F238E27FC236}">
                <a16:creationId xmlns:a16="http://schemas.microsoft.com/office/drawing/2014/main" id="{011298DC-96A4-4890-B822-4E06BCF9E21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229038" y="170111"/>
            <a:ext cx="813672" cy="790183"/>
          </a:xfrm>
          <a:prstGeom prst="rect">
            <a:avLst/>
          </a:prstGeom>
        </p:spPr>
      </p:pic>
    </p:spTree>
    <p:extLst>
      <p:ext uri="{BB962C8B-B14F-4D97-AF65-F5344CB8AC3E}">
        <p14:creationId xmlns:p14="http://schemas.microsoft.com/office/powerpoint/2010/main" val="35386457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CCD3C45-B9B8-48A2-B0A7-CC6B9ACD610D}"/>
              </a:ext>
            </a:extLst>
          </p:cNvPr>
          <p:cNvSpPr>
            <a:spLocks noGrp="1"/>
          </p:cNvSpPr>
          <p:nvPr>
            <p:ph type="title"/>
          </p:nvPr>
        </p:nvSpPr>
        <p:spPr>
          <a:xfrm>
            <a:off x="694426" y="174880"/>
            <a:ext cx="10515600" cy="954436"/>
          </a:xfrm>
        </p:spPr>
        <p:txBody>
          <a:bodyPr/>
          <a:lstStyle/>
          <a:p>
            <a:r>
              <a:rPr kumimoji="1" lang="ja-JP" altLang="en-US" dirty="0"/>
              <a:t>マスター タイトルの書式設定</a:t>
            </a:r>
          </a:p>
        </p:txBody>
      </p:sp>
      <p:sp>
        <p:nvSpPr>
          <p:cNvPr id="5" name="フッター プレースホルダー 4">
            <a:extLst>
              <a:ext uri="{FF2B5EF4-FFF2-40B4-BE49-F238E27FC236}">
                <a16:creationId xmlns:a16="http://schemas.microsoft.com/office/drawing/2014/main" id="{9CFD987B-93AF-4890-A1EB-69ED49C85706}"/>
              </a:ext>
            </a:extLst>
          </p:cNvPr>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97A4DD48-91B7-442D-9205-4F401E79BDCA}"/>
              </a:ext>
            </a:extLst>
          </p:cNvPr>
          <p:cNvSpPr>
            <a:spLocks noGrp="1"/>
          </p:cNvSpPr>
          <p:nvPr>
            <p:ph type="sldNum" sz="quarter" idx="12"/>
          </p:nvPr>
        </p:nvSpPr>
        <p:spPr>
          <a:xfrm>
            <a:off x="11150196" y="6409824"/>
            <a:ext cx="930846" cy="365125"/>
          </a:xfrm>
          <a:prstGeom prst="rect">
            <a:avLst/>
          </a:prstGeom>
        </p:spPr>
        <p:txBody>
          <a:bodyPr/>
          <a:lstStyle/>
          <a:p>
            <a:fld id="{2E384348-8B6A-49F4-911A-02D48DE0C054}" type="slidenum">
              <a:rPr kumimoji="1" lang="ja-JP" altLang="en-US" smtClean="0"/>
              <a:t>‹#›</a:t>
            </a:fld>
            <a:endParaRPr kumimoji="1" lang="ja-JP" altLang="en-US"/>
          </a:p>
        </p:txBody>
      </p:sp>
      <p:cxnSp>
        <p:nvCxnSpPr>
          <p:cNvPr id="8" name="直線コネクタ 7">
            <a:extLst>
              <a:ext uri="{FF2B5EF4-FFF2-40B4-BE49-F238E27FC236}">
                <a16:creationId xmlns:a16="http://schemas.microsoft.com/office/drawing/2014/main" id="{16273062-4B2F-4D4D-A0E7-7BE542120D40}"/>
              </a:ext>
            </a:extLst>
          </p:cNvPr>
          <p:cNvCxnSpPr/>
          <p:nvPr userDrawn="1"/>
        </p:nvCxnSpPr>
        <p:spPr>
          <a:xfrm>
            <a:off x="0" y="1304455"/>
            <a:ext cx="12192000" cy="0"/>
          </a:xfrm>
          <a:prstGeom prst="line">
            <a:avLst/>
          </a:prstGeom>
          <a:ln w="762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sp>
        <p:nvSpPr>
          <p:cNvPr id="7" name="テキスト プレースホルダー 6">
            <a:extLst>
              <a:ext uri="{FF2B5EF4-FFF2-40B4-BE49-F238E27FC236}">
                <a16:creationId xmlns:a16="http://schemas.microsoft.com/office/drawing/2014/main" id="{2C3B5804-16D6-46DC-AD78-D948D27499CB}"/>
              </a:ext>
            </a:extLst>
          </p:cNvPr>
          <p:cNvSpPr>
            <a:spLocks noGrp="1"/>
          </p:cNvSpPr>
          <p:nvPr>
            <p:ph type="body" sz="quarter" idx="13"/>
          </p:nvPr>
        </p:nvSpPr>
        <p:spPr>
          <a:xfrm>
            <a:off x="839788" y="1655763"/>
            <a:ext cx="10034587" cy="2179637"/>
          </a:xfrm>
        </p:spPr>
        <p:txBody>
          <a:bodyPr/>
          <a:lstStyle>
            <a:lvl1pPr marL="0" indent="0">
              <a:lnSpc>
                <a:spcPct val="110000"/>
              </a:lnSpc>
              <a:spcBef>
                <a:spcPts val="0"/>
              </a:spcBef>
              <a:spcAft>
                <a:spcPts val="600"/>
              </a:spcAft>
              <a:buNone/>
              <a:defRPr baseline="0">
                <a:latin typeface="(日本語用のフォントを使用)"/>
              </a:defRPr>
            </a:lvl1pPr>
            <a:lvl2pPr marL="457200" indent="0">
              <a:buNone/>
              <a:defRPr/>
            </a:lvl2pPr>
          </a:lstStyle>
          <a:p>
            <a:pPr lvl="0"/>
            <a:r>
              <a:rPr kumimoji="1" lang="ja-JP" altLang="en-US" dirty="0"/>
              <a:t>マスター テキストの書式設定</a:t>
            </a:r>
            <a:endParaRPr kumimoji="1" lang="en-US" altLang="ja-JP" dirty="0"/>
          </a:p>
          <a:p>
            <a:pPr lvl="0"/>
            <a:endParaRPr kumimoji="1" lang="ja-JP" altLang="en-US" dirty="0"/>
          </a:p>
        </p:txBody>
      </p:sp>
      <p:sp>
        <p:nvSpPr>
          <p:cNvPr id="9" name="テキスト プレースホルダー 6">
            <a:extLst>
              <a:ext uri="{FF2B5EF4-FFF2-40B4-BE49-F238E27FC236}">
                <a16:creationId xmlns:a16="http://schemas.microsoft.com/office/drawing/2014/main" id="{B70CF054-7D45-45DB-BADE-36C844833116}"/>
              </a:ext>
            </a:extLst>
          </p:cNvPr>
          <p:cNvSpPr>
            <a:spLocks noGrp="1"/>
          </p:cNvSpPr>
          <p:nvPr>
            <p:ph type="body" sz="quarter" idx="14"/>
          </p:nvPr>
        </p:nvSpPr>
        <p:spPr>
          <a:xfrm>
            <a:off x="839788" y="4026680"/>
            <a:ext cx="10034587" cy="2179637"/>
          </a:xfrm>
        </p:spPr>
        <p:txBody>
          <a:bodyPr/>
          <a:lstStyle>
            <a:lvl1pPr marL="0" indent="0">
              <a:lnSpc>
                <a:spcPct val="110000"/>
              </a:lnSpc>
              <a:spcBef>
                <a:spcPts val="0"/>
              </a:spcBef>
              <a:spcAft>
                <a:spcPts val="600"/>
              </a:spcAft>
              <a:buNone/>
              <a:defRPr baseline="0"/>
            </a:lvl1pPr>
            <a:lvl2pPr marL="457200" indent="0">
              <a:buNone/>
              <a:defRPr/>
            </a:lvl2pPr>
          </a:lstStyle>
          <a:p>
            <a:pPr lvl="0"/>
            <a:r>
              <a:rPr kumimoji="1" lang="ja-JP" altLang="en-US" dirty="0"/>
              <a:t>マスター テキストの書式設定</a:t>
            </a:r>
            <a:endParaRPr kumimoji="1" lang="en-US" altLang="ja-JP" dirty="0"/>
          </a:p>
          <a:p>
            <a:pPr lvl="0"/>
            <a:endParaRPr kumimoji="1" lang="ja-JP" altLang="en-US" dirty="0"/>
          </a:p>
        </p:txBody>
      </p:sp>
      <p:pic>
        <p:nvPicPr>
          <p:cNvPr id="10" name="図 9" descr="ロゴ&#10;&#10;自動的に生成された説明">
            <a:extLst>
              <a:ext uri="{FF2B5EF4-FFF2-40B4-BE49-F238E27FC236}">
                <a16:creationId xmlns:a16="http://schemas.microsoft.com/office/drawing/2014/main" id="{A3EA37F8-49D1-4B54-80D6-01011BAC3FC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229038" y="170111"/>
            <a:ext cx="813672" cy="790183"/>
          </a:xfrm>
          <a:prstGeom prst="rect">
            <a:avLst/>
          </a:prstGeom>
        </p:spPr>
      </p:pic>
    </p:spTree>
    <p:extLst>
      <p:ext uri="{BB962C8B-B14F-4D97-AF65-F5344CB8AC3E}">
        <p14:creationId xmlns:p14="http://schemas.microsoft.com/office/powerpoint/2010/main" val="30776493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5_タイトルとコンテンツ">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CCD3C45-B9B8-48A2-B0A7-CC6B9ACD610D}"/>
              </a:ext>
            </a:extLst>
          </p:cNvPr>
          <p:cNvSpPr>
            <a:spLocks noGrp="1"/>
          </p:cNvSpPr>
          <p:nvPr>
            <p:ph type="title"/>
          </p:nvPr>
        </p:nvSpPr>
        <p:spPr>
          <a:xfrm>
            <a:off x="694426" y="174880"/>
            <a:ext cx="10515600" cy="954436"/>
          </a:xfrm>
        </p:spPr>
        <p:txBody>
          <a:bodyPr/>
          <a:lstStyle>
            <a:lvl1pPr>
              <a:defRPr baseline="0">
                <a:solidFill>
                  <a:schemeClr val="bg1"/>
                </a:solidFill>
                <a:latin typeface="(日本語用のフォントを使用)"/>
              </a:defRPr>
            </a:lvl1pPr>
          </a:lstStyle>
          <a:p>
            <a:r>
              <a:rPr kumimoji="1" lang="ja-JP" altLang="en-US" dirty="0"/>
              <a:t>マスター タイトルの書式設定</a:t>
            </a:r>
          </a:p>
        </p:txBody>
      </p:sp>
      <p:sp>
        <p:nvSpPr>
          <p:cNvPr id="5" name="フッター プレースホルダー 4">
            <a:extLst>
              <a:ext uri="{FF2B5EF4-FFF2-40B4-BE49-F238E27FC236}">
                <a16:creationId xmlns:a16="http://schemas.microsoft.com/office/drawing/2014/main" id="{9CFD987B-93AF-4890-A1EB-69ED49C85706}"/>
              </a:ext>
            </a:extLst>
          </p:cNvPr>
          <p:cNvSpPr>
            <a:spLocks noGrp="1"/>
          </p:cNvSpPr>
          <p:nvPr>
            <p:ph type="ftr" sz="quarter" idx="11"/>
          </p:nvPr>
        </p:nvSpPr>
        <p:spPr>
          <a:xfrm>
            <a:off x="4038600" y="6356350"/>
            <a:ext cx="4114800" cy="365125"/>
          </a:xfrm>
          <a:prstGeom prst="rect">
            <a:avLst/>
          </a:prstGeom>
        </p:spPr>
        <p:txBody>
          <a:bodyPr/>
          <a:lstStyle>
            <a:lvl1pPr>
              <a:defRPr baseline="0">
                <a:latin typeface="(日本語用のフォントを使用)"/>
              </a:defRPr>
            </a:lvl1pPr>
          </a:lstStyle>
          <a:p>
            <a:endParaRPr lang="ja-JP" altLang="en-US"/>
          </a:p>
        </p:txBody>
      </p:sp>
      <p:sp>
        <p:nvSpPr>
          <p:cNvPr id="6" name="スライド番号プレースホルダー 5">
            <a:extLst>
              <a:ext uri="{FF2B5EF4-FFF2-40B4-BE49-F238E27FC236}">
                <a16:creationId xmlns:a16="http://schemas.microsoft.com/office/drawing/2014/main" id="{97A4DD48-91B7-442D-9205-4F401E79BDCA}"/>
              </a:ext>
            </a:extLst>
          </p:cNvPr>
          <p:cNvSpPr>
            <a:spLocks noGrp="1"/>
          </p:cNvSpPr>
          <p:nvPr>
            <p:ph type="sldNum" sz="quarter" idx="12"/>
          </p:nvPr>
        </p:nvSpPr>
        <p:spPr>
          <a:xfrm>
            <a:off x="11150196" y="6409824"/>
            <a:ext cx="930846" cy="365125"/>
          </a:xfrm>
          <a:prstGeom prst="rect">
            <a:avLst/>
          </a:prstGeom>
        </p:spPr>
        <p:txBody>
          <a:bodyPr/>
          <a:lstStyle/>
          <a:p>
            <a:fld id="{2E384348-8B6A-49F4-911A-02D48DE0C054}" type="slidenum">
              <a:rPr kumimoji="1" lang="ja-JP" altLang="en-US" smtClean="0"/>
              <a:t>‹#›</a:t>
            </a:fld>
            <a:endParaRPr kumimoji="1" lang="ja-JP" altLang="en-US"/>
          </a:p>
        </p:txBody>
      </p:sp>
      <p:cxnSp>
        <p:nvCxnSpPr>
          <p:cNvPr id="8" name="直線コネクタ 7">
            <a:extLst>
              <a:ext uri="{FF2B5EF4-FFF2-40B4-BE49-F238E27FC236}">
                <a16:creationId xmlns:a16="http://schemas.microsoft.com/office/drawing/2014/main" id="{16273062-4B2F-4D4D-A0E7-7BE542120D40}"/>
              </a:ext>
            </a:extLst>
          </p:cNvPr>
          <p:cNvCxnSpPr/>
          <p:nvPr userDrawn="1"/>
        </p:nvCxnSpPr>
        <p:spPr>
          <a:xfrm>
            <a:off x="0" y="1304455"/>
            <a:ext cx="12192000" cy="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sp>
        <p:nvSpPr>
          <p:cNvPr id="7" name="テキスト プレースホルダー 6">
            <a:extLst>
              <a:ext uri="{FF2B5EF4-FFF2-40B4-BE49-F238E27FC236}">
                <a16:creationId xmlns:a16="http://schemas.microsoft.com/office/drawing/2014/main" id="{2C3B5804-16D6-46DC-AD78-D948D27499CB}"/>
              </a:ext>
            </a:extLst>
          </p:cNvPr>
          <p:cNvSpPr>
            <a:spLocks noGrp="1"/>
          </p:cNvSpPr>
          <p:nvPr>
            <p:ph type="body" sz="quarter" idx="13"/>
          </p:nvPr>
        </p:nvSpPr>
        <p:spPr>
          <a:xfrm>
            <a:off x="839788" y="1655763"/>
            <a:ext cx="10034587" cy="2179637"/>
          </a:xfrm>
        </p:spPr>
        <p:txBody>
          <a:bodyPr/>
          <a:lstStyle>
            <a:lvl1pPr marL="0" indent="0">
              <a:lnSpc>
                <a:spcPct val="110000"/>
              </a:lnSpc>
              <a:spcBef>
                <a:spcPts val="0"/>
              </a:spcBef>
              <a:spcAft>
                <a:spcPts val="600"/>
              </a:spcAft>
              <a:buNone/>
              <a:defRPr baseline="0">
                <a:solidFill>
                  <a:schemeClr val="bg1"/>
                </a:solidFill>
                <a:latin typeface="(日本語用のフォントを使用)"/>
              </a:defRPr>
            </a:lvl1pPr>
            <a:lvl2pPr marL="457200" indent="0">
              <a:buNone/>
              <a:defRPr/>
            </a:lvl2pPr>
          </a:lstStyle>
          <a:p>
            <a:pPr lvl="0"/>
            <a:r>
              <a:rPr kumimoji="1" lang="ja-JP" altLang="en-US" dirty="0"/>
              <a:t>マスター テキストの書式設定</a:t>
            </a:r>
            <a:endParaRPr kumimoji="1" lang="en-US" altLang="ja-JP" dirty="0"/>
          </a:p>
          <a:p>
            <a:pPr lvl="0"/>
            <a:endParaRPr kumimoji="1" lang="ja-JP" altLang="en-US" dirty="0"/>
          </a:p>
        </p:txBody>
      </p:sp>
      <p:sp>
        <p:nvSpPr>
          <p:cNvPr id="9" name="テキスト プレースホルダー 6">
            <a:extLst>
              <a:ext uri="{FF2B5EF4-FFF2-40B4-BE49-F238E27FC236}">
                <a16:creationId xmlns:a16="http://schemas.microsoft.com/office/drawing/2014/main" id="{B70CF054-7D45-45DB-BADE-36C844833116}"/>
              </a:ext>
            </a:extLst>
          </p:cNvPr>
          <p:cNvSpPr>
            <a:spLocks noGrp="1"/>
          </p:cNvSpPr>
          <p:nvPr>
            <p:ph type="body" sz="quarter" idx="14"/>
          </p:nvPr>
        </p:nvSpPr>
        <p:spPr>
          <a:xfrm>
            <a:off x="839788" y="4026680"/>
            <a:ext cx="10034587" cy="2179637"/>
          </a:xfrm>
        </p:spPr>
        <p:txBody>
          <a:bodyPr/>
          <a:lstStyle>
            <a:lvl1pPr marL="0" indent="0">
              <a:lnSpc>
                <a:spcPct val="110000"/>
              </a:lnSpc>
              <a:spcBef>
                <a:spcPts val="0"/>
              </a:spcBef>
              <a:spcAft>
                <a:spcPts val="600"/>
              </a:spcAft>
              <a:buNone/>
              <a:defRPr baseline="0">
                <a:solidFill>
                  <a:schemeClr val="bg1"/>
                </a:solidFill>
                <a:latin typeface="(日本語用のフォントを使用)"/>
              </a:defRPr>
            </a:lvl1pPr>
            <a:lvl2pPr marL="457200" indent="0">
              <a:buNone/>
              <a:defRPr/>
            </a:lvl2pPr>
          </a:lstStyle>
          <a:p>
            <a:pPr lvl="0"/>
            <a:r>
              <a:rPr kumimoji="1" lang="ja-JP" altLang="en-US" dirty="0"/>
              <a:t>マスター テキストの書式設定</a:t>
            </a:r>
            <a:endParaRPr kumimoji="1" lang="en-US" altLang="ja-JP" dirty="0"/>
          </a:p>
          <a:p>
            <a:pPr lvl="0"/>
            <a:endParaRPr kumimoji="1" lang="ja-JP" altLang="en-US" dirty="0"/>
          </a:p>
        </p:txBody>
      </p:sp>
      <p:pic>
        <p:nvPicPr>
          <p:cNvPr id="10" name="図 9" descr="ロゴ&#10;&#10;自動的に生成された説明">
            <a:extLst>
              <a:ext uri="{FF2B5EF4-FFF2-40B4-BE49-F238E27FC236}">
                <a16:creationId xmlns:a16="http://schemas.microsoft.com/office/drawing/2014/main" id="{83A22AC8-24B8-4E3E-B15B-E75AF30A66A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229038" y="170111"/>
            <a:ext cx="813672" cy="790183"/>
          </a:xfrm>
          <a:prstGeom prst="rect">
            <a:avLst/>
          </a:prstGeom>
        </p:spPr>
      </p:pic>
    </p:spTree>
    <p:extLst>
      <p:ext uri="{BB962C8B-B14F-4D97-AF65-F5344CB8AC3E}">
        <p14:creationId xmlns:p14="http://schemas.microsoft.com/office/powerpoint/2010/main" val="35721587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CCD3C45-B9B8-48A2-B0A7-CC6B9ACD610D}"/>
              </a:ext>
            </a:extLst>
          </p:cNvPr>
          <p:cNvSpPr>
            <a:spLocks noGrp="1"/>
          </p:cNvSpPr>
          <p:nvPr>
            <p:ph type="title"/>
          </p:nvPr>
        </p:nvSpPr>
        <p:spPr>
          <a:xfrm>
            <a:off x="634596" y="207253"/>
            <a:ext cx="10515600" cy="814093"/>
          </a:xfrm>
        </p:spPr>
        <p:txBody>
          <a:bodyPr>
            <a:normAutofit/>
          </a:bodyPr>
          <a:lstStyle>
            <a:lvl1pPr>
              <a:defRPr sz="4000" baseline="0">
                <a:latin typeface="(日本語用のフォントを使用)"/>
              </a:defRPr>
            </a:lvl1pPr>
          </a:lstStyle>
          <a:p>
            <a:r>
              <a:rPr kumimoji="1" lang="ja-JP" altLang="en-US" dirty="0"/>
              <a:t>マスター タイトルの書式設定</a:t>
            </a:r>
          </a:p>
        </p:txBody>
      </p:sp>
      <p:sp>
        <p:nvSpPr>
          <p:cNvPr id="3" name="コンテンツ プレースホルダー 2">
            <a:extLst>
              <a:ext uri="{FF2B5EF4-FFF2-40B4-BE49-F238E27FC236}">
                <a16:creationId xmlns:a16="http://schemas.microsoft.com/office/drawing/2014/main" id="{DDC5F48F-D745-4EA1-8931-E35895B48DFF}"/>
              </a:ext>
            </a:extLst>
          </p:cNvPr>
          <p:cNvSpPr>
            <a:spLocks noGrp="1"/>
          </p:cNvSpPr>
          <p:nvPr>
            <p:ph idx="1"/>
          </p:nvPr>
        </p:nvSpPr>
        <p:spPr>
          <a:xfrm>
            <a:off x="694426" y="2128252"/>
            <a:ext cx="10515600" cy="3877819"/>
          </a:xfrm>
        </p:spPr>
        <p:txBody>
          <a:bodyPr/>
          <a:lstStyle>
            <a:lvl1pPr indent="-288000">
              <a:lnSpc>
                <a:spcPct val="110000"/>
              </a:lnSpc>
              <a:defRPr baseline="0">
                <a:latin typeface="(日本語用のフォントを使用)"/>
              </a:defRPr>
            </a:lvl1pPr>
            <a:lvl2pPr indent="-288000">
              <a:lnSpc>
                <a:spcPct val="110000"/>
              </a:lnSpc>
              <a:defRPr baseline="0">
                <a:latin typeface="(日本語用のフォントを使用)"/>
              </a:defRPr>
            </a:lvl2pPr>
            <a:lvl3pPr indent="-288000">
              <a:lnSpc>
                <a:spcPct val="110000"/>
              </a:lnSpc>
              <a:defRPr baseline="0">
                <a:latin typeface="(日本語用のフォントを使用)"/>
              </a:defRPr>
            </a:lvl3pPr>
            <a:lvl4pPr indent="-288000">
              <a:lnSpc>
                <a:spcPct val="110000"/>
              </a:lnSpc>
              <a:defRPr baseline="0">
                <a:latin typeface="(日本語用のフォントを使用)"/>
              </a:defRPr>
            </a:lvl4pPr>
            <a:lvl5pPr indent="-288000">
              <a:lnSpc>
                <a:spcPct val="110000"/>
              </a:lnSpc>
              <a:defRPr baseline="0">
                <a:latin typeface="(日本語用のフォントを使用)"/>
              </a:defRPr>
            </a:lvl5p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5" name="フッター プレースホルダー 4">
            <a:extLst>
              <a:ext uri="{FF2B5EF4-FFF2-40B4-BE49-F238E27FC236}">
                <a16:creationId xmlns:a16="http://schemas.microsoft.com/office/drawing/2014/main" id="{9CFD987B-93AF-4890-A1EB-69ED49C85706}"/>
              </a:ext>
            </a:extLst>
          </p:cNvPr>
          <p:cNvSpPr>
            <a:spLocks noGrp="1"/>
          </p:cNvSpPr>
          <p:nvPr>
            <p:ph type="ftr" sz="quarter" idx="11"/>
          </p:nvPr>
        </p:nvSpPr>
        <p:spPr>
          <a:xfrm>
            <a:off x="4038600" y="6356350"/>
            <a:ext cx="4114800" cy="365125"/>
          </a:xfrm>
          <a:prstGeom prst="rect">
            <a:avLst/>
          </a:prstGeom>
        </p:spPr>
        <p:txBody>
          <a:bodyPr/>
          <a:lstStyle>
            <a:lvl1pPr>
              <a:defRPr baseline="0">
                <a:latin typeface="(日本語用のフォントを使用)"/>
              </a:defRPr>
            </a:lvl1pPr>
          </a:lstStyle>
          <a:p>
            <a:endParaRPr lang="ja-JP" altLang="en-US"/>
          </a:p>
        </p:txBody>
      </p:sp>
      <p:sp>
        <p:nvSpPr>
          <p:cNvPr id="6" name="スライド番号プレースホルダー 5">
            <a:extLst>
              <a:ext uri="{FF2B5EF4-FFF2-40B4-BE49-F238E27FC236}">
                <a16:creationId xmlns:a16="http://schemas.microsoft.com/office/drawing/2014/main" id="{97A4DD48-91B7-442D-9205-4F401E79BDCA}"/>
              </a:ext>
            </a:extLst>
          </p:cNvPr>
          <p:cNvSpPr>
            <a:spLocks noGrp="1"/>
          </p:cNvSpPr>
          <p:nvPr>
            <p:ph type="sldNum" sz="quarter" idx="12"/>
          </p:nvPr>
        </p:nvSpPr>
        <p:spPr>
          <a:xfrm>
            <a:off x="11150196" y="6409824"/>
            <a:ext cx="930846" cy="365125"/>
          </a:xfrm>
          <a:prstGeom prst="rect">
            <a:avLst/>
          </a:prstGeom>
        </p:spPr>
        <p:txBody>
          <a:bodyPr/>
          <a:lstStyle>
            <a:lvl1pPr>
              <a:defRPr baseline="0">
                <a:latin typeface="(日本語用のフォントを使用)"/>
              </a:defRPr>
            </a:lvl1pPr>
          </a:lstStyle>
          <a:p>
            <a:fld id="{2E384348-8B6A-49F4-911A-02D48DE0C054}" type="slidenum">
              <a:rPr lang="ja-JP" altLang="en-US" smtClean="0"/>
              <a:pPr/>
              <a:t>‹#›</a:t>
            </a:fld>
            <a:endParaRPr lang="ja-JP" altLang="en-US"/>
          </a:p>
        </p:txBody>
      </p:sp>
      <p:cxnSp>
        <p:nvCxnSpPr>
          <p:cNvPr id="8" name="直線コネクタ 7">
            <a:extLst>
              <a:ext uri="{FF2B5EF4-FFF2-40B4-BE49-F238E27FC236}">
                <a16:creationId xmlns:a16="http://schemas.microsoft.com/office/drawing/2014/main" id="{16273062-4B2F-4D4D-A0E7-7BE542120D40}"/>
              </a:ext>
            </a:extLst>
          </p:cNvPr>
          <p:cNvCxnSpPr/>
          <p:nvPr userDrawn="1"/>
        </p:nvCxnSpPr>
        <p:spPr>
          <a:xfrm>
            <a:off x="0" y="1898013"/>
            <a:ext cx="12192000" cy="0"/>
          </a:xfrm>
          <a:prstGeom prst="line">
            <a:avLst/>
          </a:prstGeom>
          <a:ln w="762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sp>
        <p:nvSpPr>
          <p:cNvPr id="7" name="テキスト プレースホルダー 6">
            <a:extLst>
              <a:ext uri="{FF2B5EF4-FFF2-40B4-BE49-F238E27FC236}">
                <a16:creationId xmlns:a16="http://schemas.microsoft.com/office/drawing/2014/main" id="{7BC217CA-4146-4EAD-96F6-D3A4195ABE21}"/>
              </a:ext>
            </a:extLst>
          </p:cNvPr>
          <p:cNvSpPr>
            <a:spLocks noGrp="1"/>
          </p:cNvSpPr>
          <p:nvPr>
            <p:ph type="body" sz="quarter" idx="13"/>
          </p:nvPr>
        </p:nvSpPr>
        <p:spPr>
          <a:xfrm>
            <a:off x="774700" y="1090613"/>
            <a:ext cx="4589463" cy="577850"/>
          </a:xfrm>
        </p:spPr>
        <p:txBody>
          <a:bodyPr/>
          <a:lstStyle>
            <a:lvl1pPr marL="0" indent="0">
              <a:buNone/>
              <a:defRPr i="1" baseline="0">
                <a:solidFill>
                  <a:schemeClr val="accent1">
                    <a:lumMod val="50000"/>
                  </a:schemeClr>
                </a:solidFill>
                <a:latin typeface="(日本語用のフォントを使用)"/>
              </a:defRPr>
            </a:lvl1pPr>
          </a:lstStyle>
          <a:p>
            <a:pPr lvl="0"/>
            <a:r>
              <a:rPr kumimoji="1" lang="ja-JP" altLang="en-US" dirty="0"/>
              <a:t>マスター テキストの書式</a:t>
            </a:r>
          </a:p>
        </p:txBody>
      </p:sp>
      <p:pic>
        <p:nvPicPr>
          <p:cNvPr id="9" name="図 8" descr="ロゴ&#10;&#10;自動的に生成された説明">
            <a:extLst>
              <a:ext uri="{FF2B5EF4-FFF2-40B4-BE49-F238E27FC236}">
                <a16:creationId xmlns:a16="http://schemas.microsoft.com/office/drawing/2014/main" id="{BF96575D-4B8B-40F9-83EB-06890A9EA6B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229038" y="170111"/>
            <a:ext cx="813672" cy="790183"/>
          </a:xfrm>
          <a:prstGeom prst="rect">
            <a:avLst/>
          </a:prstGeom>
        </p:spPr>
      </p:pic>
    </p:spTree>
    <p:extLst>
      <p:ext uri="{BB962C8B-B14F-4D97-AF65-F5344CB8AC3E}">
        <p14:creationId xmlns:p14="http://schemas.microsoft.com/office/powerpoint/2010/main" val="34900608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1665BD32-B769-4B2C-BFC8-0BD7EC50F3C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dirty="0"/>
              <a:t>マスター タイトルの書式設定</a:t>
            </a:r>
          </a:p>
        </p:txBody>
      </p:sp>
      <p:sp>
        <p:nvSpPr>
          <p:cNvPr id="3" name="テキスト プレースホルダー 2">
            <a:extLst>
              <a:ext uri="{FF2B5EF4-FFF2-40B4-BE49-F238E27FC236}">
                <a16:creationId xmlns:a16="http://schemas.microsoft.com/office/drawing/2014/main" id="{4E37F429-27BA-4FE1-BF8B-3102FF530AB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5" name="フッター プレースホルダー 4">
            <a:extLst>
              <a:ext uri="{FF2B5EF4-FFF2-40B4-BE49-F238E27FC236}">
                <a16:creationId xmlns:a16="http://schemas.microsoft.com/office/drawing/2014/main" id="{3F518513-46DF-43D5-8C81-CA2B9737E7E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aseline="0">
                <a:solidFill>
                  <a:schemeClr val="tx1">
                    <a:tint val="75000"/>
                  </a:schemeClr>
                </a:solidFill>
                <a:latin typeface="(日本語用のフォントを使用)"/>
              </a:defRPr>
            </a:lvl1pPr>
          </a:lstStyle>
          <a:p>
            <a:endParaRPr lang="ja-JP" altLang="en-US"/>
          </a:p>
        </p:txBody>
      </p:sp>
      <p:sp>
        <p:nvSpPr>
          <p:cNvPr id="6" name="スライド番号プレースホルダー 5">
            <a:extLst>
              <a:ext uri="{FF2B5EF4-FFF2-40B4-BE49-F238E27FC236}">
                <a16:creationId xmlns:a16="http://schemas.microsoft.com/office/drawing/2014/main" id="{E11A81D3-B2DD-40DC-AF4F-CD4A924C893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aseline="0">
                <a:solidFill>
                  <a:schemeClr val="tx1">
                    <a:tint val="75000"/>
                  </a:schemeClr>
                </a:solidFill>
                <a:latin typeface="(日本語用のフォントを使用)"/>
              </a:defRPr>
            </a:lvl1pPr>
          </a:lstStyle>
          <a:p>
            <a:fld id="{2E384348-8B6A-49F4-911A-02D48DE0C054}" type="slidenum">
              <a:rPr lang="ja-JP" altLang="en-US" smtClean="0"/>
              <a:pPr/>
              <a:t>‹#›</a:t>
            </a:fld>
            <a:endParaRPr lang="ja-JP" altLang="en-US"/>
          </a:p>
        </p:txBody>
      </p:sp>
    </p:spTree>
    <p:extLst>
      <p:ext uri="{BB962C8B-B14F-4D97-AF65-F5344CB8AC3E}">
        <p14:creationId xmlns:p14="http://schemas.microsoft.com/office/powerpoint/2010/main" val="3858422740"/>
      </p:ext>
    </p:extLst>
  </p:cSld>
  <p:clrMap bg1="lt1" tx1="dk1" bg2="lt2" tx2="dk2" accent1="accent1" accent2="accent2" accent3="accent3" accent4="accent4" accent5="accent5" accent6="accent6" hlink="hlink" folHlink="folHlink"/>
  <p:sldLayoutIdLst>
    <p:sldLayoutId id="2147483649" r:id="rId1"/>
    <p:sldLayoutId id="2147483658" r:id="rId2"/>
    <p:sldLayoutId id="2147483667" r:id="rId3"/>
    <p:sldLayoutId id="2147483660" r:id="rId4"/>
    <p:sldLayoutId id="2147483650" r:id="rId5"/>
    <p:sldLayoutId id="2147483661" r:id="rId6"/>
    <p:sldLayoutId id="2147483668" r:id="rId7"/>
    <p:sldLayoutId id="2147483669" r:id="rId8"/>
    <p:sldLayoutId id="2147483664" r:id="rId9"/>
    <p:sldLayoutId id="2147483665" r:id="rId10"/>
    <p:sldLayoutId id="2147483659" r:id="rId11"/>
    <p:sldLayoutId id="2147483662" r:id="rId12"/>
    <p:sldLayoutId id="2147483655" r:id="rId13"/>
    <p:sldLayoutId id="2147483666" r:id="rId14"/>
    <p:sldLayoutId id="2147483652" r:id="rId15"/>
    <p:sldLayoutId id="2147483671" r:id="rId16"/>
    <p:sldLayoutId id="2147483653" r:id="rId17"/>
    <p:sldLayoutId id="2147483672" r:id="rId18"/>
    <p:sldLayoutId id="2147483651" r:id="rId19"/>
    <p:sldLayoutId id="2147483670" r:id="rId20"/>
    <p:sldLayoutId id="2147483654" r:id="rId21"/>
    <p:sldLayoutId id="2147483656" r:id="rId22"/>
    <p:sldLayoutId id="2147483657" r:id="rId23"/>
    <p:sldLayoutId id="2147483673" r:id="rId24"/>
    <p:sldLayoutId id="2147483674" r:id="rId25"/>
  </p:sldLayoutIdLst>
  <p:txStyles>
    <p:titleStyle>
      <a:lvl1pPr algn="l" defTabSz="914400" rtl="0" eaLnBrk="1" latinLnBrk="0" hangingPunct="1">
        <a:lnSpc>
          <a:spcPct val="110000"/>
        </a:lnSpc>
        <a:spcBef>
          <a:spcPct val="0"/>
        </a:spcBef>
        <a:buNone/>
        <a:defRPr kumimoji="1" sz="4400" kern="1200" baseline="0">
          <a:solidFill>
            <a:schemeClr val="tx1"/>
          </a:solidFill>
          <a:latin typeface="(日本語用のフォントを使用)"/>
          <a:ea typeface="+mj-ea"/>
          <a:cs typeface="+mj-cs"/>
        </a:defRPr>
      </a:lvl1pPr>
    </p:titleStyle>
    <p:bodyStyle>
      <a:lvl1pPr marL="228600" indent="-288000" algn="l" defTabSz="914400" rtl="0" eaLnBrk="1" latinLnBrk="0" hangingPunct="1">
        <a:lnSpc>
          <a:spcPct val="110000"/>
        </a:lnSpc>
        <a:spcBef>
          <a:spcPts val="1000"/>
        </a:spcBef>
        <a:buFont typeface="Arial" panose="020B0604020202020204" pitchFamily="34" charset="0"/>
        <a:buChar char="•"/>
        <a:defRPr kumimoji="1" sz="2800" kern="1200" baseline="0">
          <a:solidFill>
            <a:schemeClr val="tx1"/>
          </a:solidFill>
          <a:latin typeface="(日本語用のフォントを使用)"/>
          <a:ea typeface="+mn-ea"/>
          <a:cs typeface="+mn-cs"/>
        </a:defRPr>
      </a:lvl1pPr>
      <a:lvl2pPr marL="685800" indent="-288000" algn="l" defTabSz="914400" rtl="0" eaLnBrk="1" latinLnBrk="0" hangingPunct="1">
        <a:lnSpc>
          <a:spcPct val="110000"/>
        </a:lnSpc>
        <a:spcBef>
          <a:spcPts val="500"/>
        </a:spcBef>
        <a:buFont typeface="Arial" panose="020B0604020202020204" pitchFamily="34" charset="0"/>
        <a:buChar char="•"/>
        <a:defRPr kumimoji="1" sz="2400" kern="1200" baseline="0">
          <a:solidFill>
            <a:schemeClr val="tx1"/>
          </a:solidFill>
          <a:latin typeface="(日本語用のフォントを使用)"/>
          <a:ea typeface="+mn-ea"/>
          <a:cs typeface="+mn-cs"/>
        </a:defRPr>
      </a:lvl2pPr>
      <a:lvl3pPr marL="1143000" indent="-288000" algn="l" defTabSz="914400" rtl="0" eaLnBrk="1" latinLnBrk="0" hangingPunct="1">
        <a:lnSpc>
          <a:spcPct val="110000"/>
        </a:lnSpc>
        <a:spcBef>
          <a:spcPts val="500"/>
        </a:spcBef>
        <a:buFont typeface="Arial" panose="020B0604020202020204" pitchFamily="34" charset="0"/>
        <a:buChar char="•"/>
        <a:defRPr kumimoji="1" sz="2000" kern="1200" baseline="0">
          <a:solidFill>
            <a:schemeClr val="tx1"/>
          </a:solidFill>
          <a:latin typeface="(日本語用のフォントを使用)"/>
          <a:ea typeface="+mn-ea"/>
          <a:cs typeface="+mn-cs"/>
        </a:defRPr>
      </a:lvl3pPr>
      <a:lvl4pPr marL="1600200" indent="-288000" algn="l" defTabSz="914400" rtl="0" eaLnBrk="1" latinLnBrk="0" hangingPunct="1">
        <a:lnSpc>
          <a:spcPct val="110000"/>
        </a:lnSpc>
        <a:spcBef>
          <a:spcPts val="500"/>
        </a:spcBef>
        <a:buFont typeface="Arial" panose="020B0604020202020204" pitchFamily="34" charset="0"/>
        <a:buChar char="•"/>
        <a:defRPr kumimoji="1" sz="1800" kern="1200" baseline="0">
          <a:solidFill>
            <a:schemeClr val="tx1"/>
          </a:solidFill>
          <a:latin typeface="(日本語用のフォントを使用)"/>
          <a:ea typeface="+mn-ea"/>
          <a:cs typeface="+mn-cs"/>
        </a:defRPr>
      </a:lvl4pPr>
      <a:lvl5pPr marL="2057400" indent="-288000" algn="l" defTabSz="914400" rtl="0" eaLnBrk="1" latinLnBrk="0" hangingPunct="1">
        <a:lnSpc>
          <a:spcPct val="110000"/>
        </a:lnSpc>
        <a:spcBef>
          <a:spcPts val="500"/>
        </a:spcBef>
        <a:buFont typeface="Arial" panose="020B0604020202020204" pitchFamily="34" charset="0"/>
        <a:buChar char="•"/>
        <a:defRPr kumimoji="1" sz="1800" kern="1200" baseline="0">
          <a:solidFill>
            <a:schemeClr val="tx1"/>
          </a:solidFill>
          <a:latin typeface="(日本語用のフォントを使用)"/>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hyperlink" Target="https://www8.cao.go.jp/cstp/society5_0/" TargetMode="Externa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3.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5.xml"/><Relationship Id="rId1" Type="http://schemas.openxmlformats.org/officeDocument/2006/relationships/tags" Target="../tags/tag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hyperlink" Target="https://www8.cao.go.jp/cstp/society5_0/" TargetMode="External"/><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2" Type="http://schemas.openxmlformats.org/officeDocument/2006/relationships/hyperlink" Target="https://www.kantei.go.jp/jp/singi/it2/densi/kettei/gl2_betten_1.pdf" TargetMode="Externa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F83A1CE-68D4-4766-B053-2859D443042E}"/>
              </a:ext>
            </a:extLst>
          </p:cNvPr>
          <p:cNvSpPr>
            <a:spLocks noGrp="1"/>
          </p:cNvSpPr>
          <p:nvPr>
            <p:ph type="ctrTitle"/>
          </p:nvPr>
        </p:nvSpPr>
        <p:spPr>
          <a:xfrm>
            <a:off x="620486" y="271706"/>
            <a:ext cx="11223171" cy="1834027"/>
          </a:xfrm>
        </p:spPr>
        <p:txBody>
          <a:bodyPr anchor="ctr" anchorCtr="0">
            <a:noAutofit/>
          </a:bodyPr>
          <a:lstStyle/>
          <a:p>
            <a:pPr>
              <a:spcBef>
                <a:spcPts val="1800"/>
              </a:spcBef>
            </a:pPr>
            <a:r>
              <a:rPr lang="ja-JP" altLang="en-US" sz="4400" dirty="0"/>
              <a:t>標準技術と</a:t>
            </a:r>
            <a:r>
              <a:rPr lang="en-US" altLang="ja-JP" sz="4400" dirty="0"/>
              <a:t>OSS</a:t>
            </a:r>
            <a:r>
              <a:rPr lang="ja-JP" altLang="en-US" sz="4400" dirty="0"/>
              <a:t>利活用の意義</a:t>
            </a:r>
            <a:br>
              <a:rPr kumimoji="1" lang="en-US" altLang="ja-JP" sz="4400" dirty="0"/>
            </a:br>
            <a:r>
              <a:rPr kumimoji="1" lang="en-US" altLang="ja-JP" sz="3600" dirty="0"/>
              <a:t>〜IoT</a:t>
            </a:r>
            <a:r>
              <a:rPr kumimoji="1" lang="ja-JP" altLang="en-US" sz="3600" dirty="0"/>
              <a:t>時代に求められるスキルと知識</a:t>
            </a:r>
            <a:r>
              <a:rPr kumimoji="1" lang="en-US" altLang="ja-JP" sz="3600" dirty="0"/>
              <a:t>〜</a:t>
            </a:r>
            <a:endParaRPr kumimoji="1" lang="ja-JP" altLang="en-US" sz="4000" dirty="0"/>
          </a:p>
        </p:txBody>
      </p:sp>
      <p:sp>
        <p:nvSpPr>
          <p:cNvPr id="8" name="テキスト ボックス 7">
            <a:extLst>
              <a:ext uri="{FF2B5EF4-FFF2-40B4-BE49-F238E27FC236}">
                <a16:creationId xmlns:a16="http://schemas.microsoft.com/office/drawing/2014/main" id="{CAA1CE57-E502-4C5A-961A-11294D768859}"/>
              </a:ext>
            </a:extLst>
          </p:cNvPr>
          <p:cNvSpPr txBox="1"/>
          <p:nvPr/>
        </p:nvSpPr>
        <p:spPr>
          <a:xfrm>
            <a:off x="1815830" y="5252937"/>
            <a:ext cx="8411184" cy="369332"/>
          </a:xfrm>
          <a:prstGeom prst="rect">
            <a:avLst/>
          </a:prstGeom>
          <a:noFill/>
        </p:spPr>
        <p:txBody>
          <a:bodyPr wrap="square" rtlCol="0">
            <a:spAutoFit/>
          </a:bodyPr>
          <a:lstStyle/>
          <a:p>
            <a:pPr algn="ctr"/>
            <a:r>
              <a:rPr lang="ja-JP" altLang="en-US" dirty="0">
                <a:solidFill>
                  <a:schemeClr val="bg1"/>
                </a:solidFill>
              </a:rPr>
              <a:t>講師： </a:t>
            </a:r>
            <a:r>
              <a:rPr lang="ja-JP" altLang="en-US" dirty="0">
                <a:solidFill>
                  <a:schemeClr val="bg1"/>
                </a:solidFill>
                <a:latin typeface="+mn-ea"/>
              </a:rPr>
              <a:t>深見 嘉明 </a:t>
            </a:r>
            <a:r>
              <a:rPr lang="en-US" altLang="ja-JP" dirty="0">
                <a:solidFill>
                  <a:schemeClr val="bg1"/>
                </a:solidFill>
                <a:latin typeface="+mn-ea"/>
              </a:rPr>
              <a:t>(</a:t>
            </a:r>
            <a:r>
              <a:rPr lang="ja-JP" altLang="en-US" dirty="0">
                <a:solidFill>
                  <a:schemeClr val="bg1"/>
                </a:solidFill>
                <a:latin typeface="+mn-ea"/>
              </a:rPr>
              <a:t>学習院大学 </a:t>
            </a:r>
            <a:r>
              <a:rPr lang="en-US" altLang="ja-JP" dirty="0">
                <a:solidFill>
                  <a:schemeClr val="bg1"/>
                </a:solidFill>
                <a:latin typeface="+mn-ea"/>
              </a:rPr>
              <a:t>/ </a:t>
            </a:r>
            <a:r>
              <a:rPr lang="ja-JP" altLang="en-US" dirty="0">
                <a:solidFill>
                  <a:schemeClr val="bg1"/>
                </a:solidFill>
                <a:latin typeface="+mn-ea"/>
              </a:rPr>
              <a:t>慶應義塾大学</a:t>
            </a:r>
            <a:r>
              <a:rPr lang="en-US" altLang="ja-JP" dirty="0">
                <a:solidFill>
                  <a:schemeClr val="bg1"/>
                </a:solidFill>
                <a:latin typeface="+mn-ea"/>
              </a:rPr>
              <a:t>)</a:t>
            </a:r>
            <a:r>
              <a:rPr lang="ja-JP" altLang="en-US" dirty="0"/>
              <a:t> </a:t>
            </a:r>
            <a:endParaRPr kumimoji="1" lang="ja-JP" altLang="en-US" dirty="0"/>
          </a:p>
        </p:txBody>
      </p:sp>
    </p:spTree>
    <p:extLst>
      <p:ext uri="{BB962C8B-B14F-4D97-AF65-F5344CB8AC3E}">
        <p14:creationId xmlns:p14="http://schemas.microsoft.com/office/powerpoint/2010/main" val="19202261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1D6AE33-E502-8E4C-8C32-BDB998E54E48}"/>
              </a:ext>
            </a:extLst>
          </p:cNvPr>
          <p:cNvSpPr>
            <a:spLocks noGrp="1"/>
          </p:cNvSpPr>
          <p:nvPr>
            <p:ph type="title"/>
          </p:nvPr>
        </p:nvSpPr>
        <p:spPr/>
        <p:txBody>
          <a:bodyPr/>
          <a:lstStyle/>
          <a:p>
            <a:r>
              <a:rPr kumimoji="1" lang="ja-JP" altLang="en-US"/>
              <a:t>電化製品が機能するために</a:t>
            </a:r>
          </a:p>
        </p:txBody>
      </p:sp>
      <p:sp>
        <p:nvSpPr>
          <p:cNvPr id="3" name="コンテンツ プレースホルダー 2">
            <a:extLst>
              <a:ext uri="{FF2B5EF4-FFF2-40B4-BE49-F238E27FC236}">
                <a16:creationId xmlns:a16="http://schemas.microsoft.com/office/drawing/2014/main" id="{688378BF-46B9-B041-BE3D-D4AE2BE34441}"/>
              </a:ext>
            </a:extLst>
          </p:cNvPr>
          <p:cNvSpPr>
            <a:spLocks noGrp="1"/>
          </p:cNvSpPr>
          <p:nvPr>
            <p:ph idx="1"/>
          </p:nvPr>
        </p:nvSpPr>
        <p:spPr>
          <a:xfrm>
            <a:off x="694426" y="1654734"/>
            <a:ext cx="10515600" cy="2222560"/>
          </a:xfrm>
        </p:spPr>
        <p:txBody>
          <a:bodyPr/>
          <a:lstStyle/>
          <a:p>
            <a:pPr marL="288000"/>
            <a:r>
              <a:rPr kumimoji="1" lang="ja-JP" altLang="en-US" dirty="0"/>
              <a:t>プラグ形状が対応していなければならない</a:t>
            </a:r>
            <a:endParaRPr kumimoji="1" lang="en-US" altLang="ja-JP" dirty="0"/>
          </a:p>
          <a:p>
            <a:pPr marL="288000"/>
            <a:r>
              <a:rPr kumimoji="1" lang="ja-JP" altLang="en-US" dirty="0"/>
              <a:t>機器に対応した電圧でなければならない</a:t>
            </a:r>
            <a:endParaRPr kumimoji="1" lang="en-US" altLang="ja-JP" dirty="0"/>
          </a:p>
          <a:p>
            <a:pPr marL="288000"/>
            <a:r>
              <a:rPr lang="ja-JP" altLang="en-US" dirty="0"/>
              <a:t>機器が対応したデータ転送プロトコルでなければならない</a:t>
            </a:r>
            <a:endParaRPr kumimoji="1" lang="en-US" altLang="ja-JP" dirty="0"/>
          </a:p>
        </p:txBody>
      </p:sp>
      <p:sp>
        <p:nvSpPr>
          <p:cNvPr id="4" name="テキスト ボックス 3">
            <a:extLst>
              <a:ext uri="{FF2B5EF4-FFF2-40B4-BE49-F238E27FC236}">
                <a16:creationId xmlns:a16="http://schemas.microsoft.com/office/drawing/2014/main" id="{EDFE45D7-8E88-6449-B557-971D878A023C}"/>
              </a:ext>
            </a:extLst>
          </p:cNvPr>
          <p:cNvSpPr txBox="1"/>
          <p:nvPr/>
        </p:nvSpPr>
        <p:spPr>
          <a:xfrm>
            <a:off x="87894" y="3810049"/>
            <a:ext cx="12016211" cy="2368304"/>
          </a:xfrm>
          <a:prstGeom prst="rect">
            <a:avLst/>
          </a:prstGeom>
          <a:solidFill>
            <a:srgbClr val="F6CE52"/>
          </a:solidFill>
          <a:ln>
            <a:solidFill>
              <a:schemeClr val="accent4"/>
            </a:solidFill>
          </a:ln>
        </p:spPr>
        <p:style>
          <a:lnRef idx="1">
            <a:schemeClr val="accent2"/>
          </a:lnRef>
          <a:fillRef idx="3">
            <a:schemeClr val="accent2"/>
          </a:fillRef>
          <a:effectRef idx="2">
            <a:schemeClr val="accent2"/>
          </a:effectRef>
          <a:fontRef idx="minor">
            <a:schemeClr val="lt1"/>
          </a:fontRef>
        </p:style>
        <p:txBody>
          <a:bodyPr wrap="none" lIns="108000" tIns="180000" rIns="108000" bIns="108000" rtlCol="0" anchor="ctr" anchorCtr="0">
            <a:spAutoFit/>
          </a:bodyPr>
          <a:lstStyle/>
          <a:p>
            <a:pPr algn="ctr">
              <a:spcBef>
                <a:spcPts val="1800"/>
              </a:spcBef>
              <a:spcAft>
                <a:spcPts val="600"/>
              </a:spcAft>
            </a:pPr>
            <a:r>
              <a:rPr lang="ja-JP" altLang="en-US" sz="4000" dirty="0">
                <a:solidFill>
                  <a:schemeClr val="tx2"/>
                </a:solidFill>
                <a:latin typeface="Lucida Grande"/>
                <a:cs typeface="Lucida Grande"/>
              </a:rPr>
              <a:t>決まった形状、決まった電圧、決まったプロトコル</a:t>
            </a:r>
            <a:endParaRPr lang="en-US" altLang="ja-JP" sz="4000" dirty="0">
              <a:solidFill>
                <a:schemeClr val="tx2"/>
              </a:solidFill>
              <a:latin typeface="Lucida Grande"/>
              <a:cs typeface="Lucida Grande"/>
            </a:endParaRPr>
          </a:p>
          <a:p>
            <a:pPr algn="ctr">
              <a:spcBef>
                <a:spcPts val="1200"/>
              </a:spcBef>
            </a:pPr>
            <a:r>
              <a:rPr lang="ja-JP" altLang="en-US" sz="8000" dirty="0">
                <a:solidFill>
                  <a:schemeClr val="tx2"/>
                </a:solidFill>
                <a:latin typeface="Lucida Grande"/>
                <a:cs typeface="Lucida Grande"/>
              </a:rPr>
              <a:t>「標準」</a:t>
            </a:r>
          </a:p>
        </p:txBody>
      </p:sp>
    </p:spTree>
    <p:extLst>
      <p:ext uri="{BB962C8B-B14F-4D97-AF65-F5344CB8AC3E}">
        <p14:creationId xmlns:p14="http://schemas.microsoft.com/office/powerpoint/2010/main" val="3545546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テキスト ボックス 6">
            <a:extLst>
              <a:ext uri="{FF2B5EF4-FFF2-40B4-BE49-F238E27FC236}">
                <a16:creationId xmlns:a16="http://schemas.microsoft.com/office/drawing/2014/main" id="{8619BAAE-5114-4B4A-BF6C-0BC85EBCC5F1}"/>
              </a:ext>
            </a:extLst>
          </p:cNvPr>
          <p:cNvSpPr txBox="1"/>
          <p:nvPr/>
        </p:nvSpPr>
        <p:spPr>
          <a:xfrm>
            <a:off x="2356539" y="6443417"/>
            <a:ext cx="9692640" cy="276999"/>
          </a:xfrm>
          <a:prstGeom prst="rect">
            <a:avLst/>
          </a:prstGeom>
          <a:noFill/>
        </p:spPr>
        <p:txBody>
          <a:bodyPr wrap="square" rtlCol="0">
            <a:spAutoFit/>
          </a:bodyPr>
          <a:lstStyle/>
          <a:p>
            <a:pPr algn="r"/>
            <a:r>
              <a:rPr lang="ja-JP" altLang="en-US" sz="1200" dirty="0">
                <a:solidFill>
                  <a:schemeClr val="tx1">
                    <a:lumMod val="50000"/>
                    <a:lumOff val="50000"/>
                  </a:schemeClr>
                </a:solidFill>
                <a:latin typeface="+mn-ea"/>
              </a:rPr>
              <a:t>出典</a:t>
            </a:r>
            <a:r>
              <a:rPr lang="en-US" altLang="ja-JP" sz="1200" dirty="0">
                <a:solidFill>
                  <a:schemeClr val="tx1">
                    <a:lumMod val="50000"/>
                    <a:lumOff val="50000"/>
                  </a:schemeClr>
                </a:solidFill>
                <a:latin typeface="+mn-ea"/>
              </a:rPr>
              <a:t>: </a:t>
            </a:r>
            <a:r>
              <a:rPr lang="ja-JP" altLang="en-US" sz="1200" dirty="0">
                <a:solidFill>
                  <a:schemeClr val="tx1">
                    <a:lumMod val="50000"/>
                    <a:lumOff val="50000"/>
                  </a:schemeClr>
                </a:solidFill>
                <a:latin typeface="+mn-ea"/>
              </a:rPr>
              <a:t>内閣府ウェブサイト</a:t>
            </a:r>
            <a:r>
              <a:rPr lang="en-US" altLang="ja-JP" sz="1200" dirty="0">
                <a:solidFill>
                  <a:schemeClr val="tx1">
                    <a:lumMod val="50000"/>
                    <a:lumOff val="50000"/>
                  </a:schemeClr>
                </a:solidFill>
                <a:latin typeface="+mn-ea"/>
              </a:rPr>
              <a:t>, </a:t>
            </a:r>
            <a:r>
              <a:rPr lang="en" altLang="ja-JP" sz="1200" dirty="0">
                <a:solidFill>
                  <a:schemeClr val="tx1">
                    <a:lumMod val="50000"/>
                    <a:lumOff val="50000"/>
                  </a:schemeClr>
                </a:solidFill>
                <a:latin typeface="+mn-ea"/>
              </a:rPr>
              <a:t>Society 5.0 - </a:t>
            </a:r>
            <a:r>
              <a:rPr lang="ja-JP" altLang="en-US" sz="1200" dirty="0">
                <a:solidFill>
                  <a:schemeClr val="tx1">
                    <a:lumMod val="50000"/>
                    <a:lumOff val="50000"/>
                  </a:schemeClr>
                </a:solidFill>
                <a:latin typeface="+mn-ea"/>
              </a:rPr>
              <a:t>科学技術政策</a:t>
            </a:r>
            <a:r>
              <a:rPr lang="en-US" altLang="ja-JP" sz="1200" dirty="0">
                <a:solidFill>
                  <a:schemeClr val="tx1">
                    <a:lumMod val="50000"/>
                    <a:lumOff val="50000"/>
                  </a:schemeClr>
                </a:solidFill>
                <a:latin typeface="+mn-ea"/>
              </a:rPr>
              <a:t>,</a:t>
            </a:r>
            <a:r>
              <a:rPr lang="ja-JP" altLang="en-US" sz="1200" dirty="0">
                <a:solidFill>
                  <a:schemeClr val="tx1">
                    <a:lumMod val="50000"/>
                    <a:lumOff val="50000"/>
                  </a:schemeClr>
                </a:solidFill>
                <a:latin typeface="+mn-ea"/>
              </a:rPr>
              <a:t> </a:t>
            </a:r>
            <a:r>
              <a:rPr lang="en" altLang="ja-JP" sz="1200" dirty="0">
                <a:solidFill>
                  <a:schemeClr val="tx1">
                    <a:lumMod val="50000"/>
                    <a:lumOff val="50000"/>
                  </a:schemeClr>
                </a:solidFill>
                <a:latin typeface="+mn-ea"/>
                <a:hlinkClick r:id="rId2">
                  <a:extLst>
                    <a:ext uri="{A12FA001-AC4F-418D-AE19-62706E023703}">
                      <ahyp:hlinkClr xmlns:ahyp="http://schemas.microsoft.com/office/drawing/2018/hyperlinkcolor" val="tx"/>
                    </a:ext>
                  </a:extLst>
                </a:hlinkClick>
              </a:rPr>
              <a:t>https://www8.cao.go.jp/cstp/society5_0/</a:t>
            </a:r>
            <a:r>
              <a:rPr lang="ja-JP" altLang="en-US" sz="1200" dirty="0">
                <a:solidFill>
                  <a:schemeClr val="tx1">
                    <a:lumMod val="50000"/>
                    <a:lumOff val="50000"/>
                  </a:schemeClr>
                </a:solidFill>
                <a:latin typeface="+mn-ea"/>
              </a:rPr>
              <a:t>　</a:t>
            </a:r>
            <a:r>
              <a:rPr lang="en-US" altLang="ja-JP" sz="1200" dirty="0">
                <a:solidFill>
                  <a:schemeClr val="tx1">
                    <a:lumMod val="50000"/>
                    <a:lumOff val="50000"/>
                  </a:schemeClr>
                </a:solidFill>
                <a:latin typeface="+mn-ea"/>
              </a:rPr>
              <a:t>(CC BY 4.0)</a:t>
            </a:r>
            <a:endParaRPr kumimoji="1" lang="ja-JP" altLang="en-US" sz="1200" dirty="0">
              <a:solidFill>
                <a:schemeClr val="tx1">
                  <a:lumMod val="50000"/>
                  <a:lumOff val="50000"/>
                </a:schemeClr>
              </a:solidFill>
              <a:latin typeface="+mn-ea"/>
            </a:endParaRPr>
          </a:p>
        </p:txBody>
      </p:sp>
      <p:pic>
        <p:nvPicPr>
          <p:cNvPr id="3" name="Picture 2" descr="従来の社会とSociety 5.0の違い">
            <a:extLst>
              <a:ext uri="{FF2B5EF4-FFF2-40B4-BE49-F238E27FC236}">
                <a16:creationId xmlns:a16="http://schemas.microsoft.com/office/drawing/2014/main" id="{63B11B99-FA83-E94C-833C-693D2136D3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75993" y="59498"/>
            <a:ext cx="8757980" cy="60621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85562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a:extLst>
              <a:ext uri="{FF2B5EF4-FFF2-40B4-BE49-F238E27FC236}">
                <a16:creationId xmlns:a16="http://schemas.microsoft.com/office/drawing/2014/main" id="{2CB67D72-F705-444E-BA59-58E5A9F75B85}"/>
              </a:ext>
            </a:extLst>
          </p:cNvPr>
          <p:cNvSpPr/>
          <p:nvPr/>
        </p:nvSpPr>
        <p:spPr>
          <a:xfrm>
            <a:off x="6919783" y="1687146"/>
            <a:ext cx="2088293" cy="696830"/>
          </a:xfrm>
          <a:prstGeom prst="rect">
            <a:avLst/>
          </a:prstGeom>
          <a:solidFill>
            <a:srgbClr val="F6CE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67A439E-BA42-0545-B961-BE8AD62F7261}"/>
              </a:ext>
            </a:extLst>
          </p:cNvPr>
          <p:cNvSpPr>
            <a:spLocks noGrp="1"/>
          </p:cNvSpPr>
          <p:nvPr>
            <p:ph type="title"/>
          </p:nvPr>
        </p:nvSpPr>
        <p:spPr/>
        <p:txBody>
          <a:bodyPr/>
          <a:lstStyle/>
          <a:p>
            <a:r>
              <a:rPr lang="en-US" altLang="ja-JP" dirty="0"/>
              <a:t>Society 5.0</a:t>
            </a:r>
            <a:endParaRPr lang="ja-JP" altLang="en-US"/>
          </a:p>
        </p:txBody>
      </p:sp>
      <p:sp>
        <p:nvSpPr>
          <p:cNvPr id="4" name="コンテンツ プレースホルダー 3">
            <a:extLst>
              <a:ext uri="{FF2B5EF4-FFF2-40B4-BE49-F238E27FC236}">
                <a16:creationId xmlns:a16="http://schemas.microsoft.com/office/drawing/2014/main" id="{4E98F8C7-2317-BA44-9778-76DF533AC60F}"/>
              </a:ext>
            </a:extLst>
          </p:cNvPr>
          <p:cNvSpPr txBox="1">
            <a:spLocks noGrp="1"/>
          </p:cNvSpPr>
          <p:nvPr>
            <p:ph idx="1"/>
          </p:nvPr>
        </p:nvSpPr>
        <p:spPr>
          <a:xfrm>
            <a:off x="1164870" y="1714285"/>
            <a:ext cx="10228270" cy="1446550"/>
          </a:xfrm>
          <a:prstGeom prst="rect">
            <a:avLst/>
          </a:prstGeom>
          <a:noFill/>
        </p:spPr>
        <p:txBody>
          <a:bodyPr wrap="square" rtlCol="0">
            <a:spAutoFit/>
          </a:bodyPr>
          <a:lstStyle/>
          <a:p>
            <a:pPr marL="288000"/>
            <a:r>
              <a:rPr kumimoji="1" lang="en-US" altLang="ja-JP" sz="4000" dirty="0"/>
              <a:t>IoT</a:t>
            </a:r>
            <a:r>
              <a:rPr kumimoji="1" lang="ja-JP" altLang="en-US" sz="4000" dirty="0"/>
              <a:t>で全ての人とモノがつながり、</a:t>
            </a:r>
            <a:br>
              <a:rPr kumimoji="1" lang="en-US" altLang="ja-JP" sz="4000" dirty="0"/>
            </a:br>
            <a:r>
              <a:rPr kumimoji="1" lang="ja-JP" altLang="en-US" sz="4000" dirty="0"/>
              <a:t>新たな価値が</a:t>
            </a:r>
            <a:r>
              <a:rPr lang="ja-JP" altLang="en-US" sz="4000" dirty="0"/>
              <a:t>生まれ</a:t>
            </a:r>
            <a:r>
              <a:rPr kumimoji="1" lang="ja-JP" altLang="en-US" sz="4000" dirty="0"/>
              <a:t>る社会</a:t>
            </a:r>
          </a:p>
        </p:txBody>
      </p:sp>
      <p:sp>
        <p:nvSpPr>
          <p:cNvPr id="6" name="テキスト ボックス 5">
            <a:extLst>
              <a:ext uri="{FF2B5EF4-FFF2-40B4-BE49-F238E27FC236}">
                <a16:creationId xmlns:a16="http://schemas.microsoft.com/office/drawing/2014/main" id="{FC264298-8DFC-9B40-9507-193268E9FEF9}"/>
              </a:ext>
            </a:extLst>
          </p:cNvPr>
          <p:cNvSpPr txBox="1"/>
          <p:nvPr/>
        </p:nvSpPr>
        <p:spPr>
          <a:xfrm>
            <a:off x="2925904" y="4067080"/>
            <a:ext cx="6340197" cy="2221080"/>
          </a:xfrm>
          <a:prstGeom prst="rect">
            <a:avLst/>
          </a:prstGeom>
          <a:solidFill>
            <a:srgbClr val="F6CE52"/>
          </a:solidFill>
          <a:ln>
            <a:solidFill>
              <a:srgbClr val="F6CE52"/>
            </a:solidFill>
          </a:ln>
        </p:spPr>
        <p:style>
          <a:lnRef idx="1">
            <a:schemeClr val="accent2"/>
          </a:lnRef>
          <a:fillRef idx="3">
            <a:schemeClr val="accent2"/>
          </a:fillRef>
          <a:effectRef idx="2">
            <a:schemeClr val="accent2"/>
          </a:effectRef>
          <a:fontRef idx="minor">
            <a:schemeClr val="lt1"/>
          </a:fontRef>
        </p:style>
        <p:txBody>
          <a:bodyPr wrap="none" lIns="108000" tIns="180000" rIns="108000" bIns="190800" rtlCol="0" anchor="ctr" anchorCtr="0">
            <a:spAutoFit/>
          </a:bodyPr>
          <a:lstStyle/>
          <a:p>
            <a:pPr algn="ctr"/>
            <a:r>
              <a:rPr lang="ja-JP" altLang="en-US" sz="4000" dirty="0">
                <a:solidFill>
                  <a:schemeClr val="tx2"/>
                </a:solidFill>
                <a:latin typeface="Lucida Grande"/>
                <a:cs typeface="Lucida Grande"/>
              </a:rPr>
              <a:t>つながるために必要なもの</a:t>
            </a:r>
            <a:endParaRPr lang="en-US" altLang="ja-JP" sz="4000" dirty="0">
              <a:solidFill>
                <a:schemeClr val="tx2"/>
              </a:solidFill>
              <a:latin typeface="Lucida Grande"/>
              <a:cs typeface="Lucida Grande"/>
            </a:endParaRPr>
          </a:p>
          <a:p>
            <a:pPr algn="ctr"/>
            <a:r>
              <a:rPr lang="ja-JP" altLang="en-US" sz="8000" dirty="0">
                <a:solidFill>
                  <a:schemeClr val="tx2"/>
                </a:solidFill>
                <a:latin typeface="Lucida Grande"/>
                <a:cs typeface="Lucida Grande"/>
              </a:rPr>
              <a:t>「標準」</a:t>
            </a:r>
          </a:p>
        </p:txBody>
      </p:sp>
    </p:spTree>
    <p:extLst>
      <p:ext uri="{BB962C8B-B14F-4D97-AF65-F5344CB8AC3E}">
        <p14:creationId xmlns:p14="http://schemas.microsoft.com/office/powerpoint/2010/main" val="172624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dissolv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06DFEC7E-C427-487F-8DF2-241656851E1B}"/>
              </a:ext>
            </a:extLst>
          </p:cNvPr>
          <p:cNvSpPr>
            <a:spLocks noGrp="1"/>
          </p:cNvSpPr>
          <p:nvPr>
            <p:ph type="title"/>
          </p:nvPr>
        </p:nvSpPr>
        <p:spPr/>
        <p:txBody>
          <a:bodyPr/>
          <a:lstStyle/>
          <a:p>
            <a:r>
              <a:rPr lang="ja-JP" altLang="en-US"/>
              <a:t>つながりを生み出すしくみ</a:t>
            </a:r>
            <a:endParaRPr lang="ja-JP" altLang="en-US" dirty="0"/>
          </a:p>
        </p:txBody>
      </p:sp>
    </p:spTree>
    <p:extLst>
      <p:ext uri="{BB962C8B-B14F-4D97-AF65-F5344CB8AC3E}">
        <p14:creationId xmlns:p14="http://schemas.microsoft.com/office/powerpoint/2010/main" val="13830331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B32FFBA-D01C-5645-A1B7-91988749F341}"/>
              </a:ext>
            </a:extLst>
          </p:cNvPr>
          <p:cNvSpPr>
            <a:spLocks noGrp="1"/>
          </p:cNvSpPr>
          <p:nvPr>
            <p:ph type="title"/>
          </p:nvPr>
        </p:nvSpPr>
        <p:spPr/>
        <p:txBody>
          <a:bodyPr/>
          <a:lstStyle/>
          <a:p>
            <a:r>
              <a:rPr kumimoji="1" lang="ja-JP" altLang="en-US" dirty="0"/>
              <a:t>スマートフォンで</a:t>
            </a:r>
            <a:r>
              <a:rPr lang="ja-JP" altLang="en-US" dirty="0"/>
              <a:t>使う</a:t>
            </a:r>
            <a:r>
              <a:rPr kumimoji="1" lang="ja-JP" altLang="en-US" dirty="0"/>
              <a:t>もの</a:t>
            </a:r>
          </a:p>
        </p:txBody>
      </p:sp>
      <p:pic>
        <p:nvPicPr>
          <p:cNvPr id="2050" name="Picture 2">
            <a:extLst>
              <a:ext uri="{FF2B5EF4-FFF2-40B4-BE49-F238E27FC236}">
                <a16:creationId xmlns:a16="http://schemas.microsoft.com/office/drawing/2014/main" id="{96DBF111-68EA-E445-B586-42BA4D8649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3259" y="1365179"/>
            <a:ext cx="2537451" cy="4640893"/>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a:extLst>
              <a:ext uri="{FF2B5EF4-FFF2-40B4-BE49-F238E27FC236}">
                <a16:creationId xmlns:a16="http://schemas.microsoft.com/office/drawing/2014/main" id="{C0F45204-3158-7C4E-A4F0-F6FC34250CC0}"/>
              </a:ext>
            </a:extLst>
          </p:cNvPr>
          <p:cNvSpPr/>
          <p:nvPr/>
        </p:nvSpPr>
        <p:spPr>
          <a:xfrm>
            <a:off x="257478" y="6324344"/>
            <a:ext cx="5319234" cy="430887"/>
          </a:xfrm>
          <a:prstGeom prst="rect">
            <a:avLst/>
          </a:prstGeom>
        </p:spPr>
        <p:txBody>
          <a:bodyPr wrap="square">
            <a:spAutoFit/>
          </a:bodyPr>
          <a:lstStyle/>
          <a:p>
            <a:r>
              <a:rPr lang="ja-JP" altLang="en-US" sz="1100" dirty="0">
                <a:solidFill>
                  <a:schemeClr val="tx1">
                    <a:lumMod val="50000"/>
                    <a:lumOff val="50000"/>
                  </a:schemeClr>
                </a:solidFill>
              </a:rPr>
              <a:t>出典：heGoldenBox (original picture), modification: Mielon, CC BY-SA 3.0 &lt;https://creativecommons.org/licenses/by-sa/3.0&gt;, via Wikimedia Commons</a:t>
            </a:r>
          </a:p>
        </p:txBody>
      </p:sp>
      <p:pic>
        <p:nvPicPr>
          <p:cNvPr id="2052" name="Picture 4">
            <a:extLst>
              <a:ext uri="{FF2B5EF4-FFF2-40B4-BE49-F238E27FC236}">
                <a16:creationId xmlns:a16="http://schemas.microsoft.com/office/drawing/2014/main" id="{2323F420-1CE0-F64D-80CC-A9585BDDF7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54014" y="1928447"/>
            <a:ext cx="5156012" cy="3803911"/>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a:extLst>
              <a:ext uri="{FF2B5EF4-FFF2-40B4-BE49-F238E27FC236}">
                <a16:creationId xmlns:a16="http://schemas.microsoft.com/office/drawing/2014/main" id="{1D7E8E3D-832D-474C-A6AD-F3C30327FEE4}"/>
              </a:ext>
            </a:extLst>
          </p:cNvPr>
          <p:cNvSpPr/>
          <p:nvPr/>
        </p:nvSpPr>
        <p:spPr>
          <a:xfrm>
            <a:off x="5791200" y="6493621"/>
            <a:ext cx="6400800" cy="261610"/>
          </a:xfrm>
          <a:prstGeom prst="rect">
            <a:avLst/>
          </a:prstGeom>
        </p:spPr>
        <p:txBody>
          <a:bodyPr wrap="square">
            <a:spAutoFit/>
          </a:bodyPr>
          <a:lstStyle/>
          <a:p>
            <a:r>
              <a:rPr lang="ja-JP" altLang="en-US" sz="1100" dirty="0">
                <a:solidFill>
                  <a:schemeClr val="tx1">
                    <a:lumMod val="50000"/>
                    <a:lumOff val="50000"/>
                  </a:schemeClr>
                </a:solidFill>
              </a:rPr>
              <a:t>出典： Spaynton, CC BY-SA 4.0 &lt;https://creativecommons.org/licenses/by-sa/4.0&gt;, via Wikimedia Commons</a:t>
            </a:r>
          </a:p>
        </p:txBody>
      </p:sp>
    </p:spTree>
    <p:extLst>
      <p:ext uri="{BB962C8B-B14F-4D97-AF65-F5344CB8AC3E}">
        <p14:creationId xmlns:p14="http://schemas.microsoft.com/office/powerpoint/2010/main" val="482939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052"/>
                                        </p:tgtEl>
                                        <p:attrNameLst>
                                          <p:attrName>style.visibility</p:attrName>
                                        </p:attrNameLst>
                                      </p:cBhvr>
                                      <p:to>
                                        <p:strVal val="visible"/>
                                      </p:to>
                                    </p:set>
                                    <p:animEffect transition="in" filter="dissolve">
                                      <p:cBhvr>
                                        <p:cTn id="7" dur="500"/>
                                        <p:tgtEl>
                                          <p:spTgt spid="20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C66DAA9-DFF9-FD49-98BD-B5A932297A8F}"/>
              </a:ext>
            </a:extLst>
          </p:cNvPr>
          <p:cNvSpPr>
            <a:spLocks noGrp="1"/>
          </p:cNvSpPr>
          <p:nvPr>
            <p:ph type="title"/>
          </p:nvPr>
        </p:nvSpPr>
        <p:spPr/>
        <p:txBody>
          <a:bodyPr/>
          <a:lstStyle/>
          <a:p>
            <a:r>
              <a:rPr kumimoji="1" lang="ja-JP" altLang="en-US" dirty="0"/>
              <a:t>他社ケータイに絵文字を送ると</a:t>
            </a:r>
            <a:r>
              <a:rPr kumimoji="1" lang="en-US" altLang="ja-JP" dirty="0"/>
              <a:t>…</a:t>
            </a:r>
            <a:endParaRPr kumimoji="1" lang="ja-JP" altLang="en-US" dirty="0"/>
          </a:p>
        </p:txBody>
      </p:sp>
      <p:pic>
        <p:nvPicPr>
          <p:cNvPr id="3074" name="Picture 2">
            <a:extLst>
              <a:ext uri="{FF2B5EF4-FFF2-40B4-BE49-F238E27FC236}">
                <a16:creationId xmlns:a16="http://schemas.microsoft.com/office/drawing/2014/main" id="{1CF69EFE-91D6-6A43-9263-2A54FE83A5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66097" y="2227471"/>
            <a:ext cx="3046524" cy="3046524"/>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a:extLst>
              <a:ext uri="{FF2B5EF4-FFF2-40B4-BE49-F238E27FC236}">
                <a16:creationId xmlns:a16="http://schemas.microsoft.com/office/drawing/2014/main" id="{BD53665C-8983-D743-A9B1-2502F781D7C8}"/>
              </a:ext>
            </a:extLst>
          </p:cNvPr>
          <p:cNvSpPr/>
          <p:nvPr/>
        </p:nvSpPr>
        <p:spPr>
          <a:xfrm>
            <a:off x="286392" y="6250628"/>
            <a:ext cx="6096000" cy="276999"/>
          </a:xfrm>
          <a:prstGeom prst="rect">
            <a:avLst/>
          </a:prstGeom>
        </p:spPr>
        <p:txBody>
          <a:bodyPr>
            <a:spAutoFit/>
          </a:bodyPr>
          <a:lstStyle/>
          <a:p>
            <a:r>
              <a:rPr lang="ja-JP" altLang="en-US" sz="1200" dirty="0">
                <a:solidFill>
                  <a:schemeClr val="tx1">
                    <a:lumMod val="50000"/>
                    <a:lumOff val="50000"/>
                  </a:schemeClr>
                </a:solidFill>
              </a:rPr>
              <a:t>出典：</a:t>
            </a:r>
            <a:r>
              <a:rPr lang="en" altLang="ja-JP" sz="1200" dirty="0">
                <a:solidFill>
                  <a:schemeClr val="tx1">
                    <a:lumMod val="50000"/>
                    <a:lumOff val="50000"/>
                  </a:schemeClr>
                </a:solidFill>
              </a:rPr>
              <a:t>A colored Emoji from Noto project, released under Apache license, Version 2.0</a:t>
            </a:r>
            <a:endParaRPr lang="ja-JP" altLang="en-US" sz="1200" dirty="0">
              <a:solidFill>
                <a:schemeClr val="tx1">
                  <a:lumMod val="50000"/>
                  <a:lumOff val="50000"/>
                </a:schemeClr>
              </a:solidFill>
            </a:endParaRPr>
          </a:p>
        </p:txBody>
      </p:sp>
      <p:pic>
        <p:nvPicPr>
          <p:cNvPr id="3076" name="Picture 4">
            <a:extLst>
              <a:ext uri="{FF2B5EF4-FFF2-40B4-BE49-F238E27FC236}">
                <a16:creationId xmlns:a16="http://schemas.microsoft.com/office/drawing/2014/main" id="{AF7C2B0A-B766-2047-909D-5ED1818881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15780" y="2417762"/>
            <a:ext cx="2665943" cy="2665943"/>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a:extLst>
              <a:ext uri="{FF2B5EF4-FFF2-40B4-BE49-F238E27FC236}">
                <a16:creationId xmlns:a16="http://schemas.microsoft.com/office/drawing/2014/main" id="{EC254413-C578-3C40-BDCA-A98265588174}"/>
              </a:ext>
            </a:extLst>
          </p:cNvPr>
          <p:cNvSpPr/>
          <p:nvPr/>
        </p:nvSpPr>
        <p:spPr>
          <a:xfrm>
            <a:off x="6585204" y="6250629"/>
            <a:ext cx="5672203" cy="276999"/>
          </a:xfrm>
          <a:prstGeom prst="rect">
            <a:avLst/>
          </a:prstGeom>
        </p:spPr>
        <p:txBody>
          <a:bodyPr wrap="square">
            <a:spAutoFit/>
          </a:bodyPr>
          <a:lstStyle/>
          <a:p>
            <a:r>
              <a:rPr lang="ja-JP" altLang="en-US" sz="1200" dirty="0">
                <a:solidFill>
                  <a:schemeClr val="tx1">
                    <a:lumMod val="50000"/>
                    <a:lumOff val="50000"/>
                  </a:schemeClr>
                </a:solidFill>
              </a:rPr>
              <a:t>出典： A colored Emoji from Noto project, released under Apache license</a:t>
            </a:r>
            <a:r>
              <a:rPr lang="en" altLang="ja-JP" sz="1200" dirty="0">
                <a:solidFill>
                  <a:schemeClr val="tx1">
                    <a:lumMod val="50000"/>
                    <a:lumOff val="50000"/>
                  </a:schemeClr>
                </a:solidFill>
              </a:rPr>
              <a:t>, Version 2.0</a:t>
            </a:r>
            <a:endParaRPr lang="ja-JP" altLang="en-US" sz="1200" dirty="0">
              <a:solidFill>
                <a:schemeClr val="tx1">
                  <a:lumMod val="50000"/>
                  <a:lumOff val="50000"/>
                </a:schemeClr>
              </a:solidFill>
            </a:endParaRPr>
          </a:p>
        </p:txBody>
      </p:sp>
      <p:sp>
        <p:nvSpPr>
          <p:cNvPr id="6" name="右矢印 5">
            <a:extLst>
              <a:ext uri="{FF2B5EF4-FFF2-40B4-BE49-F238E27FC236}">
                <a16:creationId xmlns:a16="http://schemas.microsoft.com/office/drawing/2014/main" id="{3F270029-C752-144F-ACDA-41831FCD4046}"/>
              </a:ext>
            </a:extLst>
          </p:cNvPr>
          <p:cNvSpPr/>
          <p:nvPr/>
        </p:nvSpPr>
        <p:spPr>
          <a:xfrm>
            <a:off x="5673321" y="3521197"/>
            <a:ext cx="1164479" cy="1205807"/>
          </a:xfrm>
          <a:prstGeom prst="rightArrow">
            <a:avLst>
              <a:gd name="adj1" fmla="val 50000"/>
              <a:gd name="adj2" fmla="val 43492"/>
            </a:avLst>
          </a:prstGeom>
          <a:solidFill>
            <a:schemeClr val="accent1">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283553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3076"/>
                                        </p:tgtEl>
                                        <p:attrNameLst>
                                          <p:attrName>style.visibility</p:attrName>
                                        </p:attrNameLst>
                                      </p:cBhvr>
                                      <p:to>
                                        <p:strVal val="visible"/>
                                      </p:to>
                                    </p:set>
                                    <p:animEffect transition="in" filter="dissolve">
                                      <p:cBhvr>
                                        <p:cTn id="11" dur="500"/>
                                        <p:tgtEl>
                                          <p:spTgt spid="30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7D1ED6DB-012B-1C49-8363-45B59D10ADE1}"/>
              </a:ext>
            </a:extLst>
          </p:cNvPr>
          <p:cNvPicPr>
            <a:picLocks noChangeAspect="1"/>
          </p:cNvPicPr>
          <p:nvPr/>
        </p:nvPicPr>
        <p:blipFill>
          <a:blip r:embed="rId2"/>
          <a:stretch>
            <a:fillRect/>
          </a:stretch>
        </p:blipFill>
        <p:spPr>
          <a:xfrm>
            <a:off x="502634" y="57304"/>
            <a:ext cx="10680894" cy="6381423"/>
          </a:xfrm>
          <a:prstGeom prst="rect">
            <a:avLst/>
          </a:prstGeom>
        </p:spPr>
      </p:pic>
      <p:sp>
        <p:nvSpPr>
          <p:cNvPr id="6" name="正方形/長方形 5">
            <a:extLst>
              <a:ext uri="{FF2B5EF4-FFF2-40B4-BE49-F238E27FC236}">
                <a16:creationId xmlns:a16="http://schemas.microsoft.com/office/drawing/2014/main" id="{B4730670-3360-4E4B-BBCD-FFC972B4C3CD}"/>
              </a:ext>
            </a:extLst>
          </p:cNvPr>
          <p:cNvSpPr/>
          <p:nvPr/>
        </p:nvSpPr>
        <p:spPr>
          <a:xfrm>
            <a:off x="871896" y="6539086"/>
            <a:ext cx="10838487" cy="261610"/>
          </a:xfrm>
          <a:prstGeom prst="rect">
            <a:avLst/>
          </a:prstGeom>
        </p:spPr>
        <p:txBody>
          <a:bodyPr wrap="square">
            <a:spAutoFit/>
          </a:bodyPr>
          <a:lstStyle/>
          <a:p>
            <a:r>
              <a:rPr lang="ja-JP" altLang="en-US" sz="1100" dirty="0">
                <a:solidFill>
                  <a:schemeClr val="tx1">
                    <a:lumMod val="50000"/>
                    <a:lumOff val="50000"/>
                  </a:schemeClr>
                </a:solidFill>
              </a:rPr>
              <a:t>出典： </a:t>
            </a:r>
            <a:r>
              <a:rPr lang="en" altLang="ja-JP" sz="1100" dirty="0">
                <a:solidFill>
                  <a:schemeClr val="tx1">
                    <a:lumMod val="50000"/>
                    <a:lumOff val="50000"/>
                  </a:schemeClr>
                </a:solidFill>
              </a:rPr>
              <a:t>Wikipedia contributors. (2021, August 27). I</a:t>
            </a:r>
            <a:r>
              <a:rPr lang="ja-JP" altLang="en-US" sz="1100" dirty="0">
                <a:solidFill>
                  <a:schemeClr val="tx1">
                    <a:lumMod val="50000"/>
                    <a:lumOff val="50000"/>
                  </a:schemeClr>
                </a:solidFill>
              </a:rPr>
              <a:t>モード絵文字</a:t>
            </a:r>
            <a:r>
              <a:rPr lang="en-US" altLang="ja-JP" sz="1100" dirty="0">
                <a:solidFill>
                  <a:schemeClr val="tx1">
                    <a:lumMod val="50000"/>
                    <a:lumOff val="50000"/>
                  </a:schemeClr>
                </a:solidFill>
              </a:rPr>
              <a:t>. </a:t>
            </a:r>
            <a:r>
              <a:rPr lang="en" altLang="ja-JP" sz="1100" dirty="0">
                <a:solidFill>
                  <a:schemeClr val="tx1">
                    <a:lumMod val="50000"/>
                    <a:lumOff val="50000"/>
                  </a:schemeClr>
                </a:solidFill>
              </a:rPr>
              <a:t>In Wikipedia. Retrieved 07:23, October 23, 2021, from https://ja.wikipedia.org/w/index.php?title=</a:t>
            </a:r>
            <a:r>
              <a:rPr lang="ja-JP" altLang="en-US" sz="1100" dirty="0">
                <a:solidFill>
                  <a:schemeClr val="tx1">
                    <a:lumMod val="50000"/>
                    <a:lumOff val="50000"/>
                  </a:schemeClr>
                </a:solidFill>
              </a:rPr>
              <a:t> </a:t>
            </a:r>
            <a:r>
              <a:rPr lang="en-US" altLang="ja-JP" sz="1100" dirty="0">
                <a:solidFill>
                  <a:schemeClr val="tx1">
                    <a:lumMod val="50000"/>
                    <a:lumOff val="50000"/>
                  </a:schemeClr>
                </a:solidFill>
              </a:rPr>
              <a:t>I</a:t>
            </a:r>
            <a:r>
              <a:rPr lang="ja-JP" altLang="en-US" sz="1100" dirty="0">
                <a:solidFill>
                  <a:schemeClr val="tx1">
                    <a:lumMod val="50000"/>
                    <a:lumOff val="50000"/>
                  </a:schemeClr>
                </a:solidFill>
              </a:rPr>
              <a:t>モード絵文字</a:t>
            </a:r>
          </a:p>
        </p:txBody>
      </p:sp>
    </p:spTree>
    <p:extLst>
      <p:ext uri="{BB962C8B-B14F-4D97-AF65-F5344CB8AC3E}">
        <p14:creationId xmlns:p14="http://schemas.microsoft.com/office/powerpoint/2010/main" val="20814563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異なる絵文字が表示される原因</a:t>
            </a:r>
          </a:p>
        </p:txBody>
      </p:sp>
      <p:sp>
        <p:nvSpPr>
          <p:cNvPr id="3" name="コンテンツ プレースホルダー 2"/>
          <p:cNvSpPr>
            <a:spLocks noGrp="1"/>
          </p:cNvSpPr>
          <p:nvPr>
            <p:ph idx="1"/>
          </p:nvPr>
        </p:nvSpPr>
        <p:spPr>
          <a:xfrm>
            <a:off x="634596" y="1726549"/>
            <a:ext cx="10515600" cy="4525963"/>
          </a:xfrm>
        </p:spPr>
        <p:txBody>
          <a:bodyPr>
            <a:normAutofit/>
          </a:bodyPr>
          <a:lstStyle/>
          <a:p>
            <a:pPr marL="288000"/>
            <a:r>
              <a:rPr kumimoji="1" lang="ja-JP" altLang="en-US" sz="3600" dirty="0"/>
              <a:t>絵文字の文字コードが通信会社ごとで異なっていた。</a:t>
            </a:r>
            <a:endParaRPr kumimoji="1" lang="en-US" altLang="ja-JP" sz="3600" dirty="0"/>
          </a:p>
        </p:txBody>
      </p:sp>
      <p:sp>
        <p:nvSpPr>
          <p:cNvPr id="4" name="スライド番号プレースホルダー 3"/>
          <p:cNvSpPr>
            <a:spLocks noGrp="1"/>
          </p:cNvSpPr>
          <p:nvPr>
            <p:ph type="sldNum" sz="quarter" idx="12"/>
          </p:nvPr>
        </p:nvSpPr>
        <p:spPr/>
        <p:txBody>
          <a:bodyPr/>
          <a:lstStyle/>
          <a:p>
            <a:fld id="{EDE9C922-E701-C64D-85CE-CAAAAA4ACB3C}" type="slidenum">
              <a:rPr lang="ja-JP" altLang="en-US" smtClean="0"/>
              <a:pPr/>
              <a:t>17</a:t>
            </a:fld>
            <a:endParaRPr lang="ja-JP" altLang="en-US"/>
          </a:p>
        </p:txBody>
      </p:sp>
      <p:sp>
        <p:nvSpPr>
          <p:cNvPr id="7" name="テキスト ボックス 6">
            <a:extLst>
              <a:ext uri="{FF2B5EF4-FFF2-40B4-BE49-F238E27FC236}">
                <a16:creationId xmlns:a16="http://schemas.microsoft.com/office/drawing/2014/main" id="{40BDE1E6-9576-B94F-B124-3BB412D57515}"/>
              </a:ext>
            </a:extLst>
          </p:cNvPr>
          <p:cNvSpPr txBox="1"/>
          <p:nvPr/>
        </p:nvSpPr>
        <p:spPr>
          <a:xfrm>
            <a:off x="939885" y="3515694"/>
            <a:ext cx="10668260" cy="2579507"/>
          </a:xfrm>
          <a:prstGeom prst="rect">
            <a:avLst/>
          </a:prstGeom>
          <a:solidFill>
            <a:srgbClr val="F6CE52"/>
          </a:solidFill>
          <a:ln>
            <a:solidFill>
              <a:srgbClr val="F6CE52"/>
            </a:solidFill>
          </a:ln>
        </p:spPr>
        <p:style>
          <a:lnRef idx="1">
            <a:schemeClr val="accent2"/>
          </a:lnRef>
          <a:fillRef idx="3">
            <a:schemeClr val="accent2"/>
          </a:fillRef>
          <a:effectRef idx="2">
            <a:schemeClr val="accent2"/>
          </a:effectRef>
          <a:fontRef idx="minor">
            <a:schemeClr val="lt1"/>
          </a:fontRef>
        </p:style>
        <p:txBody>
          <a:bodyPr wrap="square" lIns="108000" tIns="180000" rIns="108000" bIns="180000" rtlCol="0" anchor="ctr" anchorCtr="0">
            <a:spAutoFit/>
          </a:bodyPr>
          <a:lstStyle/>
          <a:p>
            <a:pPr marL="457200" indent="-457200">
              <a:buFont typeface="Arial" panose="020B0604020202020204" pitchFamily="34" charset="0"/>
              <a:buChar char="•"/>
            </a:pPr>
            <a:r>
              <a:rPr lang="ja-JP" altLang="en-US" sz="3600" dirty="0">
                <a:solidFill>
                  <a:schemeClr val="tx2"/>
                </a:solidFill>
                <a:latin typeface="Lucida Grande"/>
                <a:cs typeface="Lucida Grande"/>
              </a:rPr>
              <a:t>「標準」の欠如は、機器の正しい動作を妨げる。</a:t>
            </a:r>
            <a:endParaRPr lang="en-US" altLang="ja-JP" sz="3600" dirty="0">
              <a:solidFill>
                <a:schemeClr val="tx2"/>
              </a:solidFill>
              <a:latin typeface="Lucida Grande"/>
              <a:cs typeface="Lucida Grande"/>
            </a:endParaRPr>
          </a:p>
          <a:p>
            <a:pPr marL="457200" indent="-457200">
              <a:buFont typeface="Arial" panose="020B0604020202020204" pitchFamily="34" charset="0"/>
              <a:buChar char="•"/>
            </a:pPr>
            <a:r>
              <a:rPr lang="ja-JP" altLang="en-US" sz="3600" dirty="0">
                <a:solidFill>
                  <a:schemeClr val="tx2"/>
                </a:solidFill>
                <a:latin typeface="Lucida Grande"/>
                <a:cs typeface="Lucida Grande"/>
              </a:rPr>
              <a:t>機器やサービスが「つながって」「連携して」動作するためには、それぞれが準拠する</a:t>
            </a:r>
            <a:br>
              <a:rPr lang="en-US" altLang="ja-JP" sz="3600" dirty="0">
                <a:solidFill>
                  <a:schemeClr val="tx2"/>
                </a:solidFill>
                <a:latin typeface="Lucida Grande"/>
                <a:cs typeface="Lucida Grande"/>
              </a:rPr>
            </a:br>
            <a:r>
              <a:rPr lang="ja-JP" altLang="en-US" sz="3600" dirty="0">
                <a:solidFill>
                  <a:schemeClr val="tx2"/>
                </a:solidFill>
                <a:latin typeface="Lucida Grande"/>
                <a:cs typeface="Lucida Grande"/>
              </a:rPr>
              <a:t>「標準」が必要。</a:t>
            </a:r>
          </a:p>
        </p:txBody>
      </p:sp>
    </p:spTree>
    <p:extLst>
      <p:ext uri="{BB962C8B-B14F-4D97-AF65-F5344CB8AC3E}">
        <p14:creationId xmlns:p14="http://schemas.microsoft.com/office/powerpoint/2010/main" val="3206390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D212B981-B40E-B249-9722-54EBA956C4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92678" y="0"/>
            <a:ext cx="8110835" cy="6488668"/>
          </a:xfrm>
          <a:prstGeom prst="rect">
            <a:avLst/>
          </a:prstGeom>
          <a:noFill/>
          <a:extLst>
            <a:ext uri="{909E8E84-426E-40DD-AFC4-6F175D3DCCD1}">
              <a14:hiddenFill xmlns:a14="http://schemas.microsoft.com/office/drawing/2010/main">
                <a:solidFill>
                  <a:srgbClr val="FFFFFF"/>
                </a:solidFill>
              </a14:hiddenFill>
            </a:ext>
          </a:extLst>
        </p:spPr>
      </p:pic>
      <p:sp>
        <p:nvSpPr>
          <p:cNvPr id="3" name="正方形/長方形 2">
            <a:extLst>
              <a:ext uri="{FF2B5EF4-FFF2-40B4-BE49-F238E27FC236}">
                <a16:creationId xmlns:a16="http://schemas.microsoft.com/office/drawing/2014/main" id="{D5867C94-17DB-514C-8239-3BB348092CAC}"/>
              </a:ext>
            </a:extLst>
          </p:cNvPr>
          <p:cNvSpPr/>
          <p:nvPr/>
        </p:nvSpPr>
        <p:spPr>
          <a:xfrm>
            <a:off x="1588487" y="6488668"/>
            <a:ext cx="10379902" cy="276999"/>
          </a:xfrm>
          <a:prstGeom prst="rect">
            <a:avLst/>
          </a:prstGeom>
        </p:spPr>
        <p:txBody>
          <a:bodyPr wrap="square">
            <a:spAutoFit/>
          </a:bodyPr>
          <a:lstStyle/>
          <a:p>
            <a:pPr algn="r"/>
            <a:r>
              <a:rPr lang="ja-JP" altLang="en-US" sz="1200" dirty="0">
                <a:solidFill>
                  <a:schemeClr val="tx1">
                    <a:lumMod val="50000"/>
                    <a:lumOff val="50000"/>
                  </a:schemeClr>
                </a:solidFill>
              </a:rPr>
              <a:t>出典： Yanpas, CC BY-SA 4.0 &lt;https://creativecommons.org/licenses/by-sa/4.0&gt;, via Wikimedia Commons</a:t>
            </a:r>
          </a:p>
        </p:txBody>
      </p:sp>
      <p:sp>
        <p:nvSpPr>
          <p:cNvPr id="2" name="正方形/長方形 1">
            <a:extLst>
              <a:ext uri="{FF2B5EF4-FFF2-40B4-BE49-F238E27FC236}">
                <a16:creationId xmlns:a16="http://schemas.microsoft.com/office/drawing/2014/main" id="{DE022F9A-425B-4F4D-9617-B26844DFE42B}"/>
              </a:ext>
            </a:extLst>
          </p:cNvPr>
          <p:cNvSpPr/>
          <p:nvPr/>
        </p:nvSpPr>
        <p:spPr>
          <a:xfrm>
            <a:off x="2492678" y="187890"/>
            <a:ext cx="2167004" cy="2104373"/>
          </a:xfrm>
          <a:prstGeom prst="rect">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a:extLst>
              <a:ext uri="{FF2B5EF4-FFF2-40B4-BE49-F238E27FC236}">
                <a16:creationId xmlns:a16="http://schemas.microsoft.com/office/drawing/2014/main" id="{F1C48A2E-1677-5146-85EB-8448FEE66137}"/>
              </a:ext>
            </a:extLst>
          </p:cNvPr>
          <p:cNvSpPr txBox="1"/>
          <p:nvPr/>
        </p:nvSpPr>
        <p:spPr>
          <a:xfrm>
            <a:off x="1062234" y="2871768"/>
            <a:ext cx="10668260" cy="2887283"/>
          </a:xfrm>
          <a:prstGeom prst="rect">
            <a:avLst/>
          </a:prstGeom>
          <a:solidFill>
            <a:srgbClr val="F6CE52"/>
          </a:solidFill>
          <a:ln>
            <a:solidFill>
              <a:srgbClr val="F6CE52"/>
            </a:solidFill>
          </a:ln>
        </p:spPr>
        <p:style>
          <a:lnRef idx="1">
            <a:schemeClr val="accent2"/>
          </a:lnRef>
          <a:fillRef idx="3">
            <a:schemeClr val="accent2"/>
          </a:fillRef>
          <a:effectRef idx="2">
            <a:schemeClr val="accent2"/>
          </a:effectRef>
          <a:fontRef idx="minor">
            <a:schemeClr val="lt1"/>
          </a:fontRef>
        </p:style>
        <p:txBody>
          <a:bodyPr wrap="square" lIns="108000" tIns="180000" rIns="108000" bIns="180000" rtlCol="0" anchor="ctr" anchorCtr="0">
            <a:spAutoFit/>
          </a:bodyPr>
          <a:lstStyle/>
          <a:p>
            <a:pPr marL="457200" indent="-457200">
              <a:spcAft>
                <a:spcPts val="1200"/>
              </a:spcAft>
              <a:buFont typeface="Arial" panose="020B0604020202020204" pitchFamily="34" charset="0"/>
              <a:buChar char="•"/>
            </a:pPr>
            <a:r>
              <a:rPr lang="ja-JP" altLang="en-US" sz="3600" dirty="0">
                <a:solidFill>
                  <a:schemeClr val="tx2"/>
                </a:solidFill>
                <a:latin typeface="Lucida Grande"/>
                <a:cs typeface="Lucida Grande"/>
              </a:rPr>
              <a:t>日本もアメリカも同じ</a:t>
            </a:r>
            <a:r>
              <a:rPr lang="en-US" altLang="ja-JP" sz="3600" dirty="0">
                <a:solidFill>
                  <a:schemeClr val="tx2"/>
                </a:solidFill>
                <a:latin typeface="Lucida Grande"/>
                <a:cs typeface="Lucida Grande"/>
              </a:rPr>
              <a:t>A</a:t>
            </a:r>
            <a:r>
              <a:rPr lang="ja-JP" altLang="en-US" sz="3600" dirty="0">
                <a:solidFill>
                  <a:schemeClr val="tx2"/>
                </a:solidFill>
                <a:latin typeface="Lucida Grande"/>
                <a:cs typeface="Lucida Grande"/>
              </a:rPr>
              <a:t>タイプのコンセント。</a:t>
            </a:r>
            <a:endParaRPr lang="en-US" altLang="ja-JP" sz="3600" dirty="0">
              <a:solidFill>
                <a:schemeClr val="tx2"/>
              </a:solidFill>
              <a:latin typeface="Lucida Grande"/>
              <a:cs typeface="Lucida Grande"/>
            </a:endParaRPr>
          </a:p>
          <a:p>
            <a:pPr marL="457200" indent="-457200">
              <a:spcAft>
                <a:spcPts val="1200"/>
              </a:spcAft>
              <a:buFont typeface="Arial" panose="020B0604020202020204" pitchFamily="34" charset="0"/>
              <a:buChar char="•"/>
            </a:pPr>
            <a:r>
              <a:rPr lang="ja-JP" altLang="en-US" sz="3600" dirty="0">
                <a:solidFill>
                  <a:schemeClr val="tx2"/>
                </a:solidFill>
                <a:latin typeface="Lucida Grande"/>
                <a:cs typeface="Lucida Grande"/>
              </a:rPr>
              <a:t>日本の電気製品は、そのままアメリカの</a:t>
            </a:r>
            <a:br>
              <a:rPr lang="en-US" altLang="ja-JP" sz="3600" dirty="0">
                <a:solidFill>
                  <a:schemeClr val="tx2"/>
                </a:solidFill>
                <a:latin typeface="Lucida Grande"/>
                <a:cs typeface="Lucida Grande"/>
              </a:rPr>
            </a:br>
            <a:r>
              <a:rPr lang="ja-JP" altLang="en-US" sz="3600" dirty="0">
                <a:solidFill>
                  <a:schemeClr val="tx2"/>
                </a:solidFill>
                <a:latin typeface="Lucida Grande"/>
                <a:cs typeface="Lucida Grande"/>
              </a:rPr>
              <a:t>コンセントに刺すことができる。</a:t>
            </a:r>
            <a:endParaRPr lang="en-US" altLang="ja-JP" sz="3600" dirty="0">
              <a:solidFill>
                <a:schemeClr val="tx2"/>
              </a:solidFill>
              <a:latin typeface="Lucida Grande"/>
              <a:cs typeface="Lucida Grande"/>
            </a:endParaRPr>
          </a:p>
          <a:p>
            <a:pPr marL="457200" indent="-457200">
              <a:spcAft>
                <a:spcPts val="1200"/>
              </a:spcAft>
              <a:buFont typeface="Arial" panose="020B0604020202020204" pitchFamily="34" charset="0"/>
              <a:buChar char="•"/>
            </a:pPr>
            <a:r>
              <a:rPr lang="ja-JP" altLang="en-US" sz="3600" dirty="0">
                <a:solidFill>
                  <a:schemeClr val="tx2"/>
                </a:solidFill>
                <a:latin typeface="Lucida Grande"/>
                <a:cs typeface="Lucida Grande"/>
              </a:rPr>
              <a:t>刺して使っていたらどうなるか？</a:t>
            </a:r>
          </a:p>
        </p:txBody>
      </p:sp>
    </p:spTree>
    <p:extLst>
      <p:ext uri="{BB962C8B-B14F-4D97-AF65-F5344CB8AC3E}">
        <p14:creationId xmlns:p14="http://schemas.microsoft.com/office/powerpoint/2010/main" val="3037157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6">
                                            <p:bg/>
                                          </p:spTgt>
                                        </p:tgtEl>
                                        <p:attrNameLst>
                                          <p:attrName>style.visibility</p:attrName>
                                        </p:attrNameLst>
                                      </p:cBhvr>
                                      <p:to>
                                        <p:strVal val="visible"/>
                                      </p:to>
                                    </p:set>
                                    <p:animEffect transition="in" filter="dissolve">
                                      <p:cBhvr>
                                        <p:cTn id="12" dur="500"/>
                                        <p:tgtEl>
                                          <p:spTgt spid="6">
                                            <p:bg/>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6">
                                            <p:txEl>
                                              <p:pRg st="0" end="0"/>
                                            </p:txEl>
                                          </p:spTgt>
                                        </p:tgtEl>
                                        <p:attrNameLst>
                                          <p:attrName>style.visibility</p:attrName>
                                        </p:attrNameLst>
                                      </p:cBhvr>
                                      <p:to>
                                        <p:strVal val="visible"/>
                                      </p:to>
                                    </p:set>
                                    <p:animEffect transition="in" filter="dissolve">
                                      <p:cBhvr>
                                        <p:cTn id="17" dur="500"/>
                                        <p:tgtEl>
                                          <p:spTgt spid="6">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6">
                                            <p:txEl>
                                              <p:pRg st="1" end="1"/>
                                            </p:txEl>
                                          </p:spTgt>
                                        </p:tgtEl>
                                        <p:attrNameLst>
                                          <p:attrName>style.visibility</p:attrName>
                                        </p:attrNameLst>
                                      </p:cBhvr>
                                      <p:to>
                                        <p:strVal val="visible"/>
                                      </p:to>
                                    </p:set>
                                    <p:animEffect transition="in" filter="dissolve">
                                      <p:cBhvr>
                                        <p:cTn id="22" dur="500"/>
                                        <p:tgtEl>
                                          <p:spTgt spid="6">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6">
                                            <p:txEl>
                                              <p:pRg st="2" end="2"/>
                                            </p:txEl>
                                          </p:spTgt>
                                        </p:tgtEl>
                                        <p:attrNameLst>
                                          <p:attrName>style.visibility</p:attrName>
                                        </p:attrNameLst>
                                      </p:cBhvr>
                                      <p:to>
                                        <p:strVal val="visible"/>
                                      </p:to>
                                    </p:set>
                                    <p:animEffect transition="in" filter="dissolve">
                                      <p:cBhvr>
                                        <p:cTn id="27"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uiExpand="1" build="p" animBg="1"/>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122" name="Picture 2">
            <a:extLst>
              <a:ext uri="{FF2B5EF4-FFF2-40B4-BE49-F238E27FC236}">
                <a16:creationId xmlns:a16="http://schemas.microsoft.com/office/drawing/2014/main" id="{0E421F68-D32E-F741-BDB4-71BC7A6221A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7530" r="1" b="15071"/>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a:extLst>
              <a:ext uri="{FF2B5EF4-FFF2-40B4-BE49-F238E27FC236}">
                <a16:creationId xmlns:a16="http://schemas.microsoft.com/office/drawing/2014/main" id="{2639E9B8-480B-2E41-88CF-4F94B3EECFF7}"/>
              </a:ext>
            </a:extLst>
          </p:cNvPr>
          <p:cNvSpPr/>
          <p:nvPr/>
        </p:nvSpPr>
        <p:spPr>
          <a:xfrm>
            <a:off x="476705" y="6273722"/>
            <a:ext cx="6096000" cy="461665"/>
          </a:xfrm>
          <a:prstGeom prst="rect">
            <a:avLst/>
          </a:prstGeom>
        </p:spPr>
        <p:txBody>
          <a:bodyPr>
            <a:spAutoFit/>
          </a:bodyPr>
          <a:lstStyle/>
          <a:p>
            <a:r>
              <a:rPr lang="ja-JP" altLang="en-US" sz="1200" dirty="0">
                <a:solidFill>
                  <a:schemeClr val="bg1"/>
                </a:solidFill>
              </a:rPr>
              <a:t>出典： Honoono, CC BY-SA 4.0 &lt;https://creativecommons.org/licenses/by-sa/4.0&gt;, via Wikimedia Commons</a:t>
            </a:r>
          </a:p>
        </p:txBody>
      </p:sp>
    </p:spTree>
    <p:extLst>
      <p:ext uri="{BB962C8B-B14F-4D97-AF65-F5344CB8AC3E}">
        <p14:creationId xmlns:p14="http://schemas.microsoft.com/office/powerpoint/2010/main" val="38662009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06DFEC7E-C427-487F-8DF2-241656851E1B}"/>
              </a:ext>
            </a:extLst>
          </p:cNvPr>
          <p:cNvSpPr>
            <a:spLocks noGrp="1"/>
          </p:cNvSpPr>
          <p:nvPr>
            <p:ph type="title"/>
          </p:nvPr>
        </p:nvSpPr>
        <p:spPr/>
        <p:txBody>
          <a:bodyPr/>
          <a:lstStyle/>
          <a:p>
            <a:r>
              <a:rPr lang="ja-JP" altLang="en-US"/>
              <a:t>標準ってなんだ？</a:t>
            </a:r>
            <a:endParaRPr lang="ja-JP" altLang="en-US" dirty="0"/>
          </a:p>
        </p:txBody>
      </p:sp>
    </p:spTree>
    <p:extLst>
      <p:ext uri="{BB962C8B-B14F-4D97-AF65-F5344CB8AC3E}">
        <p14:creationId xmlns:p14="http://schemas.microsoft.com/office/powerpoint/2010/main" val="23250401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58DD735-61EB-C841-BAF7-931CB358AFF1}"/>
              </a:ext>
            </a:extLst>
          </p:cNvPr>
          <p:cNvSpPr>
            <a:spLocks noGrp="1"/>
          </p:cNvSpPr>
          <p:nvPr>
            <p:ph type="title"/>
          </p:nvPr>
        </p:nvSpPr>
        <p:spPr/>
        <p:txBody>
          <a:bodyPr/>
          <a:lstStyle/>
          <a:p>
            <a:r>
              <a:rPr lang="ja-JP" altLang="en-US"/>
              <a:t>標準に準拠しないリスク</a:t>
            </a:r>
          </a:p>
        </p:txBody>
      </p:sp>
      <p:sp>
        <p:nvSpPr>
          <p:cNvPr id="3" name="コンテンツ プレースホルダー 2">
            <a:extLst>
              <a:ext uri="{FF2B5EF4-FFF2-40B4-BE49-F238E27FC236}">
                <a16:creationId xmlns:a16="http://schemas.microsoft.com/office/drawing/2014/main" id="{5B6FD90F-6DA2-D14F-898F-38DA3D6F8E5A}"/>
              </a:ext>
            </a:extLst>
          </p:cNvPr>
          <p:cNvSpPr>
            <a:spLocks noGrp="1"/>
          </p:cNvSpPr>
          <p:nvPr>
            <p:ph idx="1"/>
          </p:nvPr>
        </p:nvSpPr>
        <p:spPr>
          <a:xfrm>
            <a:off x="694425" y="1654734"/>
            <a:ext cx="11054989" cy="3038512"/>
          </a:xfrm>
        </p:spPr>
        <p:txBody>
          <a:bodyPr/>
          <a:lstStyle/>
          <a:p>
            <a:pPr marL="288000"/>
            <a:r>
              <a:rPr lang="ja-JP" altLang="en-US" dirty="0"/>
              <a:t>事故の発生要因にもなる</a:t>
            </a:r>
            <a:endParaRPr lang="en-US" altLang="ja-JP" dirty="0"/>
          </a:p>
          <a:p>
            <a:pPr marL="288000"/>
            <a:r>
              <a:rPr lang="ja-JP" altLang="en-US" dirty="0"/>
              <a:t>社会インフラの機能阻害につながる</a:t>
            </a:r>
            <a:endParaRPr lang="en-US" altLang="ja-JP" dirty="0"/>
          </a:p>
          <a:p>
            <a:pPr lvl="1"/>
            <a:r>
              <a:rPr lang="ja-JP" altLang="en-US" dirty="0"/>
              <a:t>技適を通っていない無線機器による、各種業務無線（船舶無線、航空無線、警察無線、消防無線、防災無線</a:t>
            </a:r>
            <a:r>
              <a:rPr lang="en-US" altLang="ja-JP" dirty="0"/>
              <a:t>)</a:t>
            </a:r>
            <a:r>
              <a:rPr lang="ja-JP" altLang="en-US" dirty="0"/>
              <a:t>への混信に伴う各種活動の不全リスク。</a:t>
            </a:r>
            <a:endParaRPr lang="en-US" altLang="ja-JP" dirty="0"/>
          </a:p>
          <a:p>
            <a:pPr lvl="1"/>
            <a:r>
              <a:rPr lang="ja-JP" altLang="en-US" dirty="0"/>
              <a:t>技術基準適合証明と技術基準適合認定</a:t>
            </a:r>
            <a:r>
              <a:rPr lang="en-US" altLang="ja-JP" dirty="0"/>
              <a:t>(</a:t>
            </a:r>
            <a:r>
              <a:rPr lang="ja-JP" altLang="en-US" dirty="0"/>
              <a:t>いわゆる技適</a:t>
            </a:r>
            <a:r>
              <a:rPr lang="en-US" altLang="ja-JP" dirty="0"/>
              <a:t>)</a:t>
            </a:r>
            <a:r>
              <a:rPr lang="ja-JP" altLang="en-US" dirty="0"/>
              <a:t>の必要性、重要性</a:t>
            </a:r>
            <a:endParaRPr lang="en-US" altLang="ja-JP" dirty="0"/>
          </a:p>
          <a:p>
            <a:pPr lvl="1"/>
            <a:endParaRPr lang="ja-JP" altLang="en-US" dirty="0"/>
          </a:p>
        </p:txBody>
      </p:sp>
      <p:pic>
        <p:nvPicPr>
          <p:cNvPr id="6146" name="Picture 2">
            <a:extLst>
              <a:ext uri="{FF2B5EF4-FFF2-40B4-BE49-F238E27FC236}">
                <a16:creationId xmlns:a16="http://schemas.microsoft.com/office/drawing/2014/main" id="{4B453A11-47D7-6D40-AAE5-082C8AD006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70601" y="4347824"/>
            <a:ext cx="2160932" cy="21975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85732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リモコン が含まれている画像&#10;&#10;自動的に生成された説明">
            <a:extLst>
              <a:ext uri="{FF2B5EF4-FFF2-40B4-BE49-F238E27FC236}">
                <a16:creationId xmlns:a16="http://schemas.microsoft.com/office/drawing/2014/main" id="{A29B58E6-1457-45B7-8F19-BBA687FB25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37621" y="3715964"/>
            <a:ext cx="2704853" cy="2704853"/>
          </a:xfrm>
          <a:prstGeom prst="rect">
            <a:avLst/>
          </a:prstGeom>
        </p:spPr>
      </p:pic>
      <p:sp>
        <p:nvSpPr>
          <p:cNvPr id="2" name="タイトル 1">
            <a:extLst>
              <a:ext uri="{FF2B5EF4-FFF2-40B4-BE49-F238E27FC236}">
                <a16:creationId xmlns:a16="http://schemas.microsoft.com/office/drawing/2014/main" id="{311B874A-01F5-1546-8909-F7BFDC9FD34B}"/>
              </a:ext>
            </a:extLst>
          </p:cNvPr>
          <p:cNvSpPr>
            <a:spLocks noGrp="1"/>
          </p:cNvSpPr>
          <p:nvPr>
            <p:ph type="title"/>
          </p:nvPr>
        </p:nvSpPr>
        <p:spPr/>
        <p:txBody>
          <a:bodyPr>
            <a:normAutofit/>
          </a:bodyPr>
          <a:lstStyle/>
          <a:p>
            <a:r>
              <a:rPr lang="ja-JP" altLang="en-US" dirty="0"/>
              <a:t>意味のある独自性、意味のない独自性</a:t>
            </a:r>
          </a:p>
        </p:txBody>
      </p:sp>
      <p:sp>
        <p:nvSpPr>
          <p:cNvPr id="4" name="コンテンツ プレースホルダー 3">
            <a:extLst>
              <a:ext uri="{FF2B5EF4-FFF2-40B4-BE49-F238E27FC236}">
                <a16:creationId xmlns:a16="http://schemas.microsoft.com/office/drawing/2014/main" id="{CA9D18F4-720A-F84D-B237-C72AEA8C192E}"/>
              </a:ext>
            </a:extLst>
          </p:cNvPr>
          <p:cNvSpPr>
            <a:spLocks noGrp="1"/>
          </p:cNvSpPr>
          <p:nvPr>
            <p:ph idx="1"/>
          </p:nvPr>
        </p:nvSpPr>
        <p:spPr/>
        <p:txBody>
          <a:bodyPr/>
          <a:lstStyle/>
          <a:p>
            <a:pPr marL="288000"/>
            <a:r>
              <a:rPr lang="ja-JP" altLang="en-US" dirty="0"/>
              <a:t>日本国内で流通する電気製品を製造するのに、独自形状の電源プラグを採用する意味はあるか？</a:t>
            </a:r>
            <a:endParaRPr lang="en-US" altLang="ja-JP" dirty="0"/>
          </a:p>
          <a:p>
            <a:pPr marL="288000"/>
            <a:r>
              <a:rPr lang="ja-JP" altLang="en-US" dirty="0"/>
              <a:t>広く普及している規格に準拠している製品・部品は製造・調達コストが小さい。</a:t>
            </a:r>
          </a:p>
        </p:txBody>
      </p:sp>
      <p:pic>
        <p:nvPicPr>
          <p:cNvPr id="5" name="図 4" descr="回路 が含まれている画像&#10;&#10;自動的に生成された説明">
            <a:extLst>
              <a:ext uri="{FF2B5EF4-FFF2-40B4-BE49-F238E27FC236}">
                <a16:creationId xmlns:a16="http://schemas.microsoft.com/office/drawing/2014/main" id="{D69FB77F-BBE5-524C-975F-D726B5429F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2771" y="3881589"/>
            <a:ext cx="2714625" cy="2857500"/>
          </a:xfrm>
          <a:prstGeom prst="rect">
            <a:avLst/>
          </a:prstGeom>
        </p:spPr>
      </p:pic>
    </p:spTree>
    <p:extLst>
      <p:ext uri="{BB962C8B-B14F-4D97-AF65-F5344CB8AC3E}">
        <p14:creationId xmlns:p14="http://schemas.microsoft.com/office/powerpoint/2010/main" val="21081529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標準がもたらすメリット</a:t>
            </a:r>
            <a:endParaRPr kumimoji="1" lang="ja-JP" altLang="en-US" dirty="0"/>
          </a:p>
        </p:txBody>
      </p:sp>
      <p:sp>
        <p:nvSpPr>
          <p:cNvPr id="3" name="コンテンツ プレースホルダー 2"/>
          <p:cNvSpPr>
            <a:spLocks noGrp="1"/>
          </p:cNvSpPr>
          <p:nvPr>
            <p:ph idx="1"/>
          </p:nvPr>
        </p:nvSpPr>
        <p:spPr>
          <a:xfrm>
            <a:off x="694426" y="1454316"/>
            <a:ext cx="10278374" cy="5403683"/>
          </a:xfrm>
        </p:spPr>
        <p:txBody>
          <a:bodyPr>
            <a:normAutofit fontScale="92500"/>
          </a:bodyPr>
          <a:lstStyle/>
          <a:p>
            <a:pPr marL="288000"/>
            <a:r>
              <a:rPr kumimoji="1" lang="ja-JP" altLang="en-US" dirty="0"/>
              <a:t>相互可用性</a:t>
            </a:r>
            <a:r>
              <a:rPr lang="en-US" altLang="ja-JP" dirty="0"/>
              <a:t> (Interoperability)</a:t>
            </a:r>
            <a:r>
              <a:rPr lang="ja-JP" altLang="en-US" dirty="0"/>
              <a:t>を成立させるため。</a:t>
            </a:r>
            <a:endParaRPr lang="en-US" altLang="ja-JP" dirty="0"/>
          </a:p>
          <a:p>
            <a:pPr lvl="1"/>
            <a:r>
              <a:rPr lang="ja-JP" altLang="en-US" dirty="0"/>
              <a:t>どの製品・サービスでも、互いにデータをやり取りすることができる。</a:t>
            </a:r>
            <a:endParaRPr lang="en-US" altLang="ja-JP" dirty="0"/>
          </a:p>
          <a:p>
            <a:pPr lvl="1"/>
            <a:r>
              <a:rPr kumimoji="1" lang="en-US" altLang="ja-JP" dirty="0"/>
              <a:t>1</a:t>
            </a:r>
            <a:r>
              <a:rPr kumimoji="1" lang="ja-JP" altLang="en-US" dirty="0"/>
              <a:t>種類のデータや技術で、多くのサービスや機器が利用可能である状態を</a:t>
            </a:r>
            <a:br>
              <a:rPr kumimoji="1" lang="en-US" altLang="ja-JP" dirty="0"/>
            </a:br>
            <a:r>
              <a:rPr kumimoji="1" lang="ja-JP" altLang="en-US" dirty="0"/>
              <a:t>実現するため。</a:t>
            </a:r>
            <a:endParaRPr kumimoji="1" lang="en-US" altLang="ja-JP" dirty="0"/>
          </a:p>
          <a:p>
            <a:pPr marL="288000"/>
            <a:r>
              <a:rPr kumimoji="1" lang="ja-JP" altLang="en-US" dirty="0"/>
              <a:t>多様なユースケースで品質・安全性を担保できる。</a:t>
            </a:r>
            <a:endParaRPr kumimoji="1" lang="en-US" altLang="ja-JP" dirty="0"/>
          </a:p>
          <a:p>
            <a:pPr lvl="1"/>
            <a:r>
              <a:rPr kumimoji="1" lang="ja-JP" altLang="en-US" dirty="0"/>
              <a:t>多様な製品・サービスが問題なく機能する技術仕様をつくる。</a:t>
            </a:r>
            <a:endParaRPr kumimoji="1" lang="en-US" altLang="ja-JP" dirty="0"/>
          </a:p>
          <a:p>
            <a:pPr lvl="1"/>
            <a:r>
              <a:rPr lang="ja-JP" altLang="en-US" dirty="0"/>
              <a:t>どんな場合にも正しく、安全に実行されるための</a:t>
            </a:r>
            <a:r>
              <a:rPr kumimoji="1" lang="ja-JP" altLang="en-US" dirty="0"/>
              <a:t>要件が組み込まれることになるため、セキュリティ仕様も盛り込まれる事が多い。</a:t>
            </a:r>
            <a:endParaRPr kumimoji="1" lang="en-US" altLang="ja-JP" dirty="0"/>
          </a:p>
          <a:p>
            <a:pPr marL="288000"/>
            <a:r>
              <a:rPr lang="ja-JP" altLang="en-US" dirty="0"/>
              <a:t>生産コスト・導入コストを削減できる</a:t>
            </a:r>
            <a:endParaRPr lang="en-US" altLang="ja-JP" dirty="0"/>
          </a:p>
          <a:p>
            <a:pPr lvl="1"/>
            <a:r>
              <a:rPr kumimoji="1" lang="ja-JP" altLang="en-US" dirty="0"/>
              <a:t>０から設計する必要なく、工数を削減できる。</a:t>
            </a:r>
            <a:endParaRPr kumimoji="1" lang="en-US" altLang="ja-JP" dirty="0"/>
          </a:p>
          <a:p>
            <a:pPr lvl="1"/>
            <a:r>
              <a:rPr lang="ja-JP" altLang="en-US" dirty="0"/>
              <a:t>標準仕様に対応したオープンソースソフトウェア</a:t>
            </a:r>
            <a:r>
              <a:rPr lang="en-US" altLang="ja-JP" dirty="0"/>
              <a:t>(OSS)</a:t>
            </a:r>
            <a:r>
              <a:rPr lang="ja-JP" altLang="en-US" dirty="0"/>
              <a:t>が利用できる。</a:t>
            </a:r>
            <a:endParaRPr kumimoji="1" lang="ja-JP" altLang="en-US" dirty="0"/>
          </a:p>
        </p:txBody>
      </p:sp>
      <p:sp>
        <p:nvSpPr>
          <p:cNvPr id="4" name="スライド番号プレースホルダー 3"/>
          <p:cNvSpPr>
            <a:spLocks noGrp="1"/>
          </p:cNvSpPr>
          <p:nvPr>
            <p:ph type="sldNum" sz="quarter" idx="12"/>
          </p:nvPr>
        </p:nvSpPr>
        <p:spPr/>
        <p:txBody>
          <a:bodyPr/>
          <a:lstStyle/>
          <a:p>
            <a:fld id="{EDE9C922-E701-C64D-85CE-CAAAAA4ACB3C}" type="slidenum">
              <a:rPr lang="ja-JP" altLang="en-US" smtClean="0"/>
              <a:pPr/>
              <a:t>22</a:t>
            </a:fld>
            <a:endParaRPr lang="ja-JP" altLang="en-US"/>
          </a:p>
        </p:txBody>
      </p:sp>
    </p:spTree>
    <p:extLst>
      <p:ext uri="{BB962C8B-B14F-4D97-AF65-F5344CB8AC3E}">
        <p14:creationId xmlns:p14="http://schemas.microsoft.com/office/powerpoint/2010/main" val="5963118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A36C198-846C-AA4E-840E-5E9D8B891D50}"/>
              </a:ext>
            </a:extLst>
          </p:cNvPr>
          <p:cNvSpPr>
            <a:spLocks noGrp="1"/>
          </p:cNvSpPr>
          <p:nvPr>
            <p:ph type="title"/>
          </p:nvPr>
        </p:nvSpPr>
        <p:spPr/>
        <p:txBody>
          <a:bodyPr/>
          <a:lstStyle/>
          <a:p>
            <a:r>
              <a:rPr kumimoji="1" lang="ja-JP" altLang="en-US"/>
              <a:t>標準仕様に対応した</a:t>
            </a:r>
            <a:r>
              <a:rPr kumimoji="1" lang="en-US" altLang="ja-JP" dirty="0"/>
              <a:t>OSS</a:t>
            </a:r>
            <a:endParaRPr kumimoji="1" lang="ja-JP" altLang="en-US"/>
          </a:p>
        </p:txBody>
      </p:sp>
      <p:sp>
        <p:nvSpPr>
          <p:cNvPr id="3" name="コンテンツ プレースホルダー 2">
            <a:extLst>
              <a:ext uri="{FF2B5EF4-FFF2-40B4-BE49-F238E27FC236}">
                <a16:creationId xmlns:a16="http://schemas.microsoft.com/office/drawing/2014/main" id="{66E89E30-4B6A-4A4F-B50B-4BB1B9EE3FB6}"/>
              </a:ext>
            </a:extLst>
          </p:cNvPr>
          <p:cNvSpPr>
            <a:spLocks noGrp="1"/>
          </p:cNvSpPr>
          <p:nvPr>
            <p:ph idx="1"/>
          </p:nvPr>
        </p:nvSpPr>
        <p:spPr/>
        <p:txBody>
          <a:bodyPr>
            <a:normAutofit/>
          </a:bodyPr>
          <a:lstStyle/>
          <a:p>
            <a:r>
              <a:rPr kumimoji="1" lang="ja-JP" altLang="en-US" sz="3200" dirty="0"/>
              <a:t>ハードウェアで「同じ仕様」に準拠することが重要</a:t>
            </a:r>
            <a:endParaRPr kumimoji="1" lang="en-US" altLang="ja-JP" sz="3200" dirty="0"/>
          </a:p>
          <a:p>
            <a:r>
              <a:rPr lang="ja-JP" altLang="en-US" sz="3200" dirty="0"/>
              <a:t>ソフトウェアでも「同じ仕様に準拠」であることに</a:t>
            </a:r>
            <a:br>
              <a:rPr lang="en-US" altLang="ja-JP" sz="3200" dirty="0"/>
            </a:br>
            <a:r>
              <a:rPr lang="ja-JP" altLang="en-US" sz="3200" dirty="0"/>
              <a:t>意味がある</a:t>
            </a:r>
            <a:endParaRPr lang="en-US" altLang="ja-JP" sz="3200" dirty="0"/>
          </a:p>
        </p:txBody>
      </p:sp>
      <p:sp>
        <p:nvSpPr>
          <p:cNvPr id="4" name="テキスト ボックス 3">
            <a:extLst>
              <a:ext uri="{FF2B5EF4-FFF2-40B4-BE49-F238E27FC236}">
                <a16:creationId xmlns:a16="http://schemas.microsoft.com/office/drawing/2014/main" id="{48A34CFF-7606-604A-9E3D-BCDFD4B2A383}"/>
              </a:ext>
            </a:extLst>
          </p:cNvPr>
          <p:cNvSpPr txBox="1"/>
          <p:nvPr/>
        </p:nvSpPr>
        <p:spPr>
          <a:xfrm>
            <a:off x="678233" y="3668388"/>
            <a:ext cx="11047305" cy="2487174"/>
          </a:xfrm>
          <a:prstGeom prst="rect">
            <a:avLst/>
          </a:prstGeom>
          <a:solidFill>
            <a:srgbClr val="F6CE52"/>
          </a:solidFill>
          <a:ln>
            <a:solidFill>
              <a:srgbClr val="F6CE52"/>
            </a:solidFill>
          </a:ln>
        </p:spPr>
        <p:style>
          <a:lnRef idx="1">
            <a:schemeClr val="accent2"/>
          </a:lnRef>
          <a:fillRef idx="3">
            <a:schemeClr val="accent2"/>
          </a:fillRef>
          <a:effectRef idx="2">
            <a:schemeClr val="accent2"/>
          </a:effectRef>
          <a:fontRef idx="minor">
            <a:schemeClr val="lt1"/>
          </a:fontRef>
        </p:style>
        <p:txBody>
          <a:bodyPr wrap="square" lIns="108000" tIns="180000" rIns="108000" bIns="180000" rtlCol="0" anchor="ctr" anchorCtr="0">
            <a:spAutoFit/>
          </a:bodyPr>
          <a:lstStyle/>
          <a:p>
            <a:pPr marL="457200" indent="-457200">
              <a:spcAft>
                <a:spcPts val="1200"/>
              </a:spcAft>
              <a:buFont typeface="Arial" panose="020B0604020202020204" pitchFamily="34" charset="0"/>
              <a:buChar char="•"/>
            </a:pPr>
            <a:r>
              <a:rPr lang="en-US" altLang="ja-JP" sz="3200" dirty="0">
                <a:solidFill>
                  <a:schemeClr val="tx2"/>
                </a:solidFill>
                <a:latin typeface="Lucida Grande"/>
                <a:cs typeface="Lucida Grande"/>
              </a:rPr>
              <a:t>OSS</a:t>
            </a:r>
            <a:r>
              <a:rPr lang="ja-JP" altLang="en-US" sz="3200" dirty="0">
                <a:solidFill>
                  <a:schemeClr val="tx2"/>
                </a:solidFill>
                <a:latin typeface="Lucida Grande"/>
                <a:cs typeface="Lucida Grande"/>
              </a:rPr>
              <a:t>にも、標準に準拠しているもの、そうでないものが混在している。</a:t>
            </a:r>
            <a:endParaRPr lang="en-US" altLang="ja-JP" sz="3200" dirty="0">
              <a:solidFill>
                <a:schemeClr val="tx2"/>
              </a:solidFill>
              <a:latin typeface="Lucida Grande"/>
              <a:cs typeface="Lucida Grande"/>
            </a:endParaRPr>
          </a:p>
          <a:p>
            <a:pPr marL="457200" indent="-457200">
              <a:spcAft>
                <a:spcPts val="1200"/>
              </a:spcAft>
              <a:buFont typeface="Arial" panose="020B0604020202020204" pitchFamily="34" charset="0"/>
              <a:buChar char="•"/>
            </a:pPr>
            <a:r>
              <a:rPr lang="ja-JP" altLang="en-US" sz="3200" dirty="0">
                <a:solidFill>
                  <a:schemeClr val="tx2"/>
                </a:solidFill>
                <a:latin typeface="Lucida Grande"/>
                <a:cs typeface="Lucida Grande"/>
              </a:rPr>
              <a:t>さまざまなものと「つながる」事が前提でのデバイスやサービスで動くソフトウェアは、標準準拠が望ましい。</a:t>
            </a:r>
            <a:endParaRPr lang="en-US" altLang="ja-JP" sz="3200" dirty="0">
              <a:solidFill>
                <a:schemeClr val="tx2"/>
              </a:solidFill>
              <a:latin typeface="Lucida Grande"/>
              <a:cs typeface="Lucida Grande"/>
            </a:endParaRPr>
          </a:p>
        </p:txBody>
      </p:sp>
    </p:spTree>
    <p:extLst>
      <p:ext uri="{BB962C8B-B14F-4D97-AF65-F5344CB8AC3E}">
        <p14:creationId xmlns:p14="http://schemas.microsoft.com/office/powerpoint/2010/main" val="982804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bg/>
                                          </p:spTgt>
                                        </p:tgtEl>
                                        <p:attrNameLst>
                                          <p:attrName>style.visibility</p:attrName>
                                        </p:attrNameLst>
                                      </p:cBhvr>
                                      <p:to>
                                        <p:strVal val="visible"/>
                                      </p:to>
                                    </p:set>
                                    <p:animEffect transition="in" filter="dissolve">
                                      <p:cBhvr>
                                        <p:cTn id="7" dur="500"/>
                                        <p:tgtEl>
                                          <p:spTgt spid="4">
                                            <p:bg/>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dissolve">
                                      <p:cBhvr>
                                        <p:cTn id="12" dur="5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animEffect transition="in" filter="dissolve">
                                      <p:cBhvr>
                                        <p:cTn id="17" dur="5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2B47A052-0958-4B46-8E05-EDF92D2D6D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0828" y="0"/>
            <a:ext cx="9730344" cy="6858000"/>
          </a:xfrm>
          <a:prstGeom prst="rect">
            <a:avLst/>
          </a:prstGeom>
        </p:spPr>
      </p:pic>
      <p:sp>
        <p:nvSpPr>
          <p:cNvPr id="3" name="正方形/長方形 2">
            <a:extLst>
              <a:ext uri="{FF2B5EF4-FFF2-40B4-BE49-F238E27FC236}">
                <a16:creationId xmlns:a16="http://schemas.microsoft.com/office/drawing/2014/main" id="{1274FCC9-1E48-40E3-8DD8-012DC91DB18B}"/>
              </a:ext>
            </a:extLst>
          </p:cNvPr>
          <p:cNvSpPr/>
          <p:nvPr/>
        </p:nvSpPr>
        <p:spPr>
          <a:xfrm>
            <a:off x="1323607" y="6627168"/>
            <a:ext cx="9551522" cy="230832"/>
          </a:xfrm>
          <a:prstGeom prst="rect">
            <a:avLst/>
          </a:prstGeom>
        </p:spPr>
        <p:txBody>
          <a:bodyPr wrap="square">
            <a:spAutoFit/>
          </a:bodyPr>
          <a:lstStyle/>
          <a:p>
            <a:r>
              <a:rPr lang="en-US" altLang="ja-JP" sz="900" dirty="0">
                <a:solidFill>
                  <a:schemeClr val="tx1">
                    <a:lumMod val="50000"/>
                    <a:lumOff val="50000"/>
                  </a:schemeClr>
                </a:solidFill>
                <a:latin typeface="+mn-ea"/>
              </a:rPr>
              <a:t>CC BY-NC 4.0  2016</a:t>
            </a:r>
            <a:r>
              <a:rPr lang="ja-JP" altLang="en-US" sz="900" dirty="0">
                <a:solidFill>
                  <a:schemeClr val="tx1">
                    <a:lumMod val="50000"/>
                    <a:lumOff val="50000"/>
                  </a:schemeClr>
                </a:solidFill>
                <a:latin typeface="+mn-ea"/>
              </a:rPr>
              <a:t> </a:t>
            </a:r>
            <a:r>
              <a:rPr lang="en-US" altLang="ja-JP" sz="900" dirty="0">
                <a:solidFill>
                  <a:schemeClr val="tx1">
                    <a:lumMod val="50000"/>
                    <a:lumOff val="50000"/>
                  </a:schemeClr>
                </a:solidFill>
                <a:latin typeface="+mn-ea"/>
              </a:rPr>
              <a:t>Mozilla</a:t>
            </a:r>
            <a:r>
              <a:rPr lang="ja-JP" altLang="en-US" sz="900" dirty="0">
                <a:solidFill>
                  <a:schemeClr val="tx1">
                    <a:lumMod val="50000"/>
                    <a:lumOff val="50000"/>
                  </a:schemeClr>
                </a:solidFill>
                <a:latin typeface="+mn-ea"/>
              </a:rPr>
              <a:t> </a:t>
            </a:r>
            <a:r>
              <a:rPr lang="en-US" altLang="ja-JP" sz="900" dirty="0">
                <a:solidFill>
                  <a:schemeClr val="tx1">
                    <a:lumMod val="50000"/>
                    <a:lumOff val="50000"/>
                  </a:schemeClr>
                </a:solidFill>
                <a:latin typeface="+mn-ea"/>
              </a:rPr>
              <a:t>Japan.</a:t>
            </a:r>
            <a:r>
              <a:rPr lang="ja-JP" altLang="en-US" sz="900" dirty="0">
                <a:solidFill>
                  <a:schemeClr val="tx1">
                    <a:lumMod val="50000"/>
                    <a:lumOff val="50000"/>
                  </a:schemeClr>
                </a:solidFill>
                <a:latin typeface="+mn-ea"/>
              </a:rPr>
              <a:t>  この素材は、</a:t>
            </a:r>
            <a:r>
              <a:rPr lang="en-US" altLang="ja-JP" sz="900" dirty="0">
                <a:solidFill>
                  <a:schemeClr val="tx1">
                    <a:lumMod val="50000"/>
                    <a:lumOff val="50000"/>
                  </a:schemeClr>
                </a:solidFill>
                <a:latin typeface="+mn-ea"/>
              </a:rPr>
              <a:t>Interop Tokyo 2016 </a:t>
            </a:r>
            <a:r>
              <a:rPr lang="ja-JP" altLang="en-US" sz="900" dirty="0">
                <a:solidFill>
                  <a:schemeClr val="tx1">
                    <a:lumMod val="50000"/>
                    <a:lumOff val="50000"/>
                  </a:schemeClr>
                </a:solidFill>
                <a:latin typeface="+mn-ea"/>
              </a:rPr>
              <a:t>の併催イベント </a:t>
            </a:r>
            <a:r>
              <a:rPr lang="en-US" altLang="ja-JP" sz="900" dirty="0">
                <a:solidFill>
                  <a:schemeClr val="tx1">
                    <a:lumMod val="50000"/>
                    <a:lumOff val="50000"/>
                  </a:schemeClr>
                </a:solidFill>
                <a:latin typeface="+mn-ea"/>
              </a:rPr>
              <a:t>APPS Japan </a:t>
            </a:r>
            <a:r>
              <a:rPr lang="ja-JP" altLang="en-US" sz="900" dirty="0">
                <a:solidFill>
                  <a:schemeClr val="tx1">
                    <a:lumMod val="50000"/>
                    <a:lumOff val="50000"/>
                  </a:schemeClr>
                </a:solidFill>
                <a:latin typeface="+mn-ea"/>
              </a:rPr>
              <a:t>の特設ブース </a:t>
            </a:r>
            <a:r>
              <a:rPr lang="en-US" altLang="ja-JP" sz="900" dirty="0">
                <a:solidFill>
                  <a:schemeClr val="tx1">
                    <a:lumMod val="50000"/>
                    <a:lumOff val="50000"/>
                  </a:schemeClr>
                </a:solidFill>
                <a:latin typeface="+mn-ea"/>
              </a:rPr>
              <a:t>”Web Browsers - A Historical Archive –”</a:t>
            </a:r>
            <a:r>
              <a:rPr lang="ja-JP" altLang="en-US" sz="900" dirty="0">
                <a:solidFill>
                  <a:schemeClr val="tx1">
                    <a:lumMod val="50000"/>
                    <a:lumOff val="50000"/>
                  </a:schemeClr>
                </a:solidFill>
                <a:latin typeface="+mn-ea"/>
              </a:rPr>
              <a:t> での配布資料です。</a:t>
            </a:r>
          </a:p>
        </p:txBody>
      </p:sp>
    </p:spTree>
    <p:extLst>
      <p:ext uri="{BB962C8B-B14F-4D97-AF65-F5344CB8AC3E}">
        <p14:creationId xmlns:p14="http://schemas.microsoft.com/office/powerpoint/2010/main" val="14301787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CC58597-4FEF-DD4E-84B7-21C7B8376509}"/>
              </a:ext>
            </a:extLst>
          </p:cNvPr>
          <p:cNvSpPr>
            <a:spLocks noGrp="1"/>
          </p:cNvSpPr>
          <p:nvPr>
            <p:ph type="title"/>
          </p:nvPr>
        </p:nvSpPr>
        <p:spPr/>
        <p:txBody>
          <a:bodyPr/>
          <a:lstStyle/>
          <a:p>
            <a:r>
              <a:rPr lang="ja-JP" altLang="en-US"/>
              <a:t>標準準拠</a:t>
            </a:r>
            <a:r>
              <a:rPr lang="en-US" altLang="ja-JP" dirty="0"/>
              <a:t>OSS</a:t>
            </a:r>
            <a:r>
              <a:rPr lang="ja-JP" altLang="en-US"/>
              <a:t>を活用しよう</a:t>
            </a:r>
          </a:p>
        </p:txBody>
      </p:sp>
      <p:sp>
        <p:nvSpPr>
          <p:cNvPr id="3" name="コンテンツ プレースホルダー 2">
            <a:extLst>
              <a:ext uri="{FF2B5EF4-FFF2-40B4-BE49-F238E27FC236}">
                <a16:creationId xmlns:a16="http://schemas.microsoft.com/office/drawing/2014/main" id="{A4099CDE-25F4-5F4E-A9DB-A6E6E252D91A}"/>
              </a:ext>
            </a:extLst>
          </p:cNvPr>
          <p:cNvSpPr>
            <a:spLocks noGrp="1"/>
          </p:cNvSpPr>
          <p:nvPr>
            <p:ph idx="1"/>
          </p:nvPr>
        </p:nvSpPr>
        <p:spPr/>
        <p:txBody>
          <a:bodyPr>
            <a:normAutofit/>
          </a:bodyPr>
          <a:lstStyle/>
          <a:p>
            <a:r>
              <a:rPr lang="ja-JP" altLang="en-US" sz="3200" dirty="0"/>
              <a:t>今回のハンズオンでは、ウェブ標準に準拠した</a:t>
            </a:r>
            <a:r>
              <a:rPr lang="en-US" altLang="ja-JP" sz="3200" dirty="0"/>
              <a:t>IoT</a:t>
            </a:r>
            <a:r>
              <a:rPr lang="ja-JP" altLang="en-US" sz="3200" dirty="0"/>
              <a:t>技術仕様を用いて開発します。</a:t>
            </a:r>
            <a:endParaRPr lang="en-US" altLang="ja-JP" sz="3200" dirty="0"/>
          </a:p>
          <a:p>
            <a:r>
              <a:rPr lang="ja-JP" altLang="en-US" sz="3200" dirty="0"/>
              <a:t>効率的で、エコシステムの中で機能するものを開発する上で、重要なポイントです。</a:t>
            </a:r>
          </a:p>
        </p:txBody>
      </p:sp>
    </p:spTree>
    <p:extLst>
      <p:ext uri="{BB962C8B-B14F-4D97-AF65-F5344CB8AC3E}">
        <p14:creationId xmlns:p14="http://schemas.microsoft.com/office/powerpoint/2010/main" val="13871513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06DFEC7E-C427-487F-8DF2-241656851E1B}"/>
              </a:ext>
            </a:extLst>
          </p:cNvPr>
          <p:cNvSpPr>
            <a:spLocks noGrp="1"/>
          </p:cNvSpPr>
          <p:nvPr>
            <p:ph type="title"/>
          </p:nvPr>
        </p:nvSpPr>
        <p:spPr/>
        <p:txBody>
          <a:bodyPr>
            <a:normAutofit fontScale="90000"/>
          </a:bodyPr>
          <a:lstStyle/>
          <a:p>
            <a:r>
              <a:rPr lang="ja-JP" altLang="en-US"/>
              <a:t>オープンソースとイノベーションエコシステム</a:t>
            </a:r>
            <a:endParaRPr lang="ja-JP" altLang="en-US" dirty="0"/>
          </a:p>
        </p:txBody>
      </p:sp>
    </p:spTree>
    <p:extLst>
      <p:ext uri="{BB962C8B-B14F-4D97-AF65-F5344CB8AC3E}">
        <p14:creationId xmlns:p14="http://schemas.microsoft.com/office/powerpoint/2010/main" val="11865068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ja-JP" altLang="en-US" dirty="0"/>
              <a:t>オープンソースの定義</a:t>
            </a:r>
          </a:p>
        </p:txBody>
      </p:sp>
      <p:sp>
        <p:nvSpPr>
          <p:cNvPr id="3" name="コンテンツ プレースホルダー 2"/>
          <p:cNvSpPr>
            <a:spLocks noGrp="1"/>
          </p:cNvSpPr>
          <p:nvPr>
            <p:ph idx="1"/>
          </p:nvPr>
        </p:nvSpPr>
        <p:spPr>
          <a:xfrm>
            <a:off x="352817" y="1650387"/>
            <a:ext cx="10515599" cy="5032733"/>
          </a:xfrm>
        </p:spPr>
        <p:txBody>
          <a:bodyPr>
            <a:normAutofit fontScale="92500"/>
          </a:bodyPr>
          <a:lstStyle/>
          <a:p>
            <a:pPr marL="0" indent="0">
              <a:buNone/>
            </a:pPr>
            <a:r>
              <a:rPr kumimoji="1" lang="en-US" altLang="ja-JP" dirty="0"/>
              <a:t>Open Source Initiative</a:t>
            </a:r>
            <a:r>
              <a:rPr kumimoji="1" lang="ja-JP" altLang="en-US" dirty="0"/>
              <a:t>による定義</a:t>
            </a:r>
            <a:endParaRPr kumimoji="1" lang="en-US" altLang="ja-JP" dirty="0"/>
          </a:p>
          <a:p>
            <a:pPr lvl="1"/>
            <a:r>
              <a:rPr lang="ja-JP" altLang="en-US" u="sng" dirty="0">
                <a:solidFill>
                  <a:schemeClr val="accent2"/>
                </a:solidFill>
              </a:rPr>
              <a:t>自由な再頒布ができること</a:t>
            </a:r>
          </a:p>
          <a:p>
            <a:pPr lvl="1"/>
            <a:r>
              <a:rPr lang="ja-JP" altLang="en-US" u="sng" dirty="0">
                <a:solidFill>
                  <a:schemeClr val="accent2"/>
                </a:solidFill>
              </a:rPr>
              <a:t>ソースコードを入手できること</a:t>
            </a:r>
          </a:p>
          <a:p>
            <a:pPr lvl="1"/>
            <a:r>
              <a:rPr lang="ja-JP" altLang="en-US" u="sng" dirty="0">
                <a:solidFill>
                  <a:schemeClr val="accent2"/>
                </a:solidFill>
              </a:rPr>
              <a:t>派生物が存在でき、派生物に同じライセンスを適用できること</a:t>
            </a:r>
          </a:p>
          <a:p>
            <a:pPr lvl="1"/>
            <a:r>
              <a:rPr lang="ja-JP" altLang="en-US" dirty="0"/>
              <a:t>差分情報の配布を認める場合には、同一性の保持を要求してもかまわない</a:t>
            </a:r>
          </a:p>
          <a:p>
            <a:pPr lvl="1"/>
            <a:r>
              <a:rPr lang="ja-JP" altLang="en-US" dirty="0"/>
              <a:t>個人やグループを差別しないこと</a:t>
            </a:r>
          </a:p>
          <a:p>
            <a:pPr lvl="1"/>
            <a:r>
              <a:rPr lang="ja-JP" altLang="en-US" dirty="0"/>
              <a:t>適用領域に基づいた差別をしないこと</a:t>
            </a:r>
          </a:p>
          <a:p>
            <a:pPr lvl="1"/>
            <a:r>
              <a:rPr lang="ja-JP" altLang="en-US" dirty="0"/>
              <a:t>再配布において追加ライセンスを必要としないこと</a:t>
            </a:r>
          </a:p>
          <a:p>
            <a:pPr lvl="1"/>
            <a:r>
              <a:rPr lang="ja-JP" altLang="en-US" dirty="0"/>
              <a:t>特定製品に依存しないこと</a:t>
            </a:r>
          </a:p>
          <a:p>
            <a:pPr lvl="1"/>
            <a:r>
              <a:rPr lang="ja-JP" altLang="en-US" dirty="0"/>
              <a:t>同じ媒体で配布される他のソフトウェアを制限しないこと</a:t>
            </a:r>
          </a:p>
          <a:p>
            <a:pPr lvl="1"/>
            <a:r>
              <a:rPr lang="ja-JP" altLang="en-US" dirty="0"/>
              <a:t>技術的な中立を保っていること</a:t>
            </a:r>
            <a:endParaRPr kumimoji="1" lang="ja-JP" altLang="en-US" dirty="0"/>
          </a:p>
        </p:txBody>
      </p:sp>
      <p:pic>
        <p:nvPicPr>
          <p:cNvPr id="5" name="図 4"/>
          <p:cNvPicPr>
            <a:picLocks noChangeAspect="1"/>
          </p:cNvPicPr>
          <p:nvPr/>
        </p:nvPicPr>
        <p:blipFill>
          <a:blip r:embed="rId2"/>
          <a:stretch>
            <a:fillRect/>
          </a:stretch>
        </p:blipFill>
        <p:spPr>
          <a:xfrm>
            <a:off x="9471513" y="1273116"/>
            <a:ext cx="2236147" cy="2012532"/>
          </a:xfrm>
          <a:prstGeom prst="rect">
            <a:avLst/>
          </a:prstGeom>
        </p:spPr>
      </p:pic>
      <p:sp>
        <p:nvSpPr>
          <p:cNvPr id="7" name="テキスト ボックス 6"/>
          <p:cNvSpPr txBox="1"/>
          <p:nvPr/>
        </p:nvSpPr>
        <p:spPr>
          <a:xfrm>
            <a:off x="6419074" y="6313284"/>
            <a:ext cx="5079127" cy="430887"/>
          </a:xfrm>
          <a:prstGeom prst="rect">
            <a:avLst/>
          </a:prstGeom>
          <a:noFill/>
        </p:spPr>
        <p:txBody>
          <a:bodyPr wrap="square" rtlCol="0">
            <a:spAutoFit/>
          </a:bodyPr>
          <a:lstStyle/>
          <a:p>
            <a:pPr algn="r"/>
            <a:r>
              <a:rPr lang="ja-JP" altLang="en-US" sz="1100" dirty="0">
                <a:solidFill>
                  <a:schemeClr val="tx1">
                    <a:lumMod val="50000"/>
                    <a:lumOff val="50000"/>
                  </a:schemeClr>
                </a:solidFill>
                <a:latin typeface="Lucida Grande"/>
                <a:cs typeface="Lucida Grande"/>
              </a:rPr>
              <a:t>出典： </a:t>
            </a:r>
            <a:r>
              <a:rPr lang="en-US" altLang="ja-JP" sz="1100" dirty="0">
                <a:solidFill>
                  <a:schemeClr val="tx1">
                    <a:lumMod val="50000"/>
                    <a:lumOff val="50000"/>
                  </a:schemeClr>
                </a:solidFill>
                <a:latin typeface="Lucida Grande"/>
                <a:cs typeface="Lucida Grande"/>
              </a:rPr>
              <a:t>The Open Source Initiative: </a:t>
            </a:r>
            <a:r>
              <a:rPr lang="ja-JP" altLang="en-US" sz="1100" dirty="0">
                <a:solidFill>
                  <a:schemeClr val="tx1">
                    <a:lumMod val="50000"/>
                    <a:lumOff val="50000"/>
                  </a:schemeClr>
                </a:solidFill>
                <a:latin typeface="Lucida Grande"/>
                <a:cs typeface="Lucida Grande"/>
              </a:rPr>
              <a:t>オープンソースの定義</a:t>
            </a:r>
            <a:r>
              <a:rPr lang="en-US" altLang="ja-JP" sz="1100" dirty="0">
                <a:solidFill>
                  <a:schemeClr val="tx1">
                    <a:lumMod val="50000"/>
                    <a:lumOff val="50000"/>
                  </a:schemeClr>
                </a:solidFill>
                <a:latin typeface="Lucida Grande"/>
                <a:cs typeface="Lucida Grande"/>
              </a:rPr>
              <a:t>(</a:t>
            </a:r>
            <a:r>
              <a:rPr lang="ja-JP" altLang="en-US" sz="1100" dirty="0">
                <a:solidFill>
                  <a:schemeClr val="tx1">
                    <a:lumMod val="50000"/>
                    <a:lumOff val="50000"/>
                  </a:schemeClr>
                </a:solidFill>
                <a:latin typeface="Lucida Grande"/>
                <a:cs typeface="Lucida Grande"/>
              </a:rPr>
              <a:t>日本語</a:t>
            </a:r>
            <a:r>
              <a:rPr lang="en-US" altLang="ja-JP" sz="1100" dirty="0">
                <a:solidFill>
                  <a:schemeClr val="tx1">
                    <a:lumMod val="50000"/>
                    <a:lumOff val="50000"/>
                  </a:schemeClr>
                </a:solidFill>
                <a:latin typeface="Lucida Grande"/>
                <a:cs typeface="Lucida Grande"/>
              </a:rPr>
              <a:t>)</a:t>
            </a:r>
          </a:p>
          <a:p>
            <a:pPr algn="r"/>
            <a:r>
              <a:rPr lang="en-US" altLang="ja-JP" sz="1100" dirty="0">
                <a:solidFill>
                  <a:schemeClr val="tx1">
                    <a:lumMod val="50000"/>
                    <a:lumOff val="50000"/>
                  </a:schemeClr>
                </a:solidFill>
                <a:latin typeface="Lucida Grande"/>
                <a:cs typeface="Lucida Grande"/>
              </a:rPr>
              <a:t> &lt;http://</a:t>
            </a:r>
            <a:r>
              <a:rPr lang="en-US" altLang="ja-JP" sz="1100" dirty="0" err="1">
                <a:solidFill>
                  <a:schemeClr val="tx1">
                    <a:lumMod val="50000"/>
                    <a:lumOff val="50000"/>
                  </a:schemeClr>
                </a:solidFill>
                <a:latin typeface="Lucida Grande"/>
                <a:cs typeface="Lucida Grande"/>
              </a:rPr>
              <a:t>www.opensource.jp</a:t>
            </a:r>
            <a:r>
              <a:rPr lang="en-US" altLang="ja-JP" sz="1100" dirty="0">
                <a:solidFill>
                  <a:schemeClr val="tx1">
                    <a:lumMod val="50000"/>
                    <a:lumOff val="50000"/>
                  </a:schemeClr>
                </a:solidFill>
                <a:latin typeface="Lucida Grande"/>
                <a:cs typeface="Lucida Grande"/>
              </a:rPr>
              <a:t>/</a:t>
            </a:r>
            <a:r>
              <a:rPr lang="en-US" altLang="ja-JP" sz="1100" dirty="0" err="1">
                <a:solidFill>
                  <a:schemeClr val="tx1">
                    <a:lumMod val="50000"/>
                    <a:lumOff val="50000"/>
                  </a:schemeClr>
                </a:solidFill>
                <a:latin typeface="Lucida Grande"/>
                <a:cs typeface="Lucida Grande"/>
              </a:rPr>
              <a:t>osd</a:t>
            </a:r>
            <a:r>
              <a:rPr lang="en-US" altLang="ja-JP" sz="1100" dirty="0">
                <a:solidFill>
                  <a:schemeClr val="tx1">
                    <a:lumMod val="50000"/>
                    <a:lumOff val="50000"/>
                  </a:schemeClr>
                </a:solidFill>
                <a:latin typeface="Lucida Grande"/>
                <a:cs typeface="Lucida Grande"/>
              </a:rPr>
              <a:t>/</a:t>
            </a:r>
            <a:r>
              <a:rPr lang="en-US" altLang="ja-JP" sz="1100" dirty="0" err="1">
                <a:solidFill>
                  <a:schemeClr val="tx1">
                    <a:lumMod val="50000"/>
                    <a:lumOff val="50000"/>
                  </a:schemeClr>
                </a:solidFill>
                <a:latin typeface="Lucida Grande"/>
                <a:cs typeface="Lucida Grande"/>
              </a:rPr>
              <a:t>osd-japanese.html</a:t>
            </a:r>
            <a:r>
              <a:rPr lang="en-US" altLang="ja-JP" sz="1100" dirty="0">
                <a:solidFill>
                  <a:schemeClr val="tx1">
                    <a:lumMod val="50000"/>
                    <a:lumOff val="50000"/>
                  </a:schemeClr>
                </a:solidFill>
                <a:latin typeface="Lucida Grande"/>
                <a:cs typeface="Lucida Grande"/>
              </a:rPr>
              <a:t>&gt;</a:t>
            </a:r>
            <a:endParaRPr lang="ja-JP" altLang="en-US" sz="1100" dirty="0">
              <a:solidFill>
                <a:schemeClr val="tx1">
                  <a:lumMod val="50000"/>
                  <a:lumOff val="50000"/>
                </a:schemeClr>
              </a:solidFill>
              <a:latin typeface="Lucida Grande"/>
              <a:cs typeface="Lucida Grande"/>
            </a:endParaRPr>
          </a:p>
        </p:txBody>
      </p:sp>
      <p:sp>
        <p:nvSpPr>
          <p:cNvPr id="4" name="スライド番号プレースホルダー 3">
            <a:extLst>
              <a:ext uri="{FF2B5EF4-FFF2-40B4-BE49-F238E27FC236}">
                <a16:creationId xmlns:a16="http://schemas.microsoft.com/office/drawing/2014/main" id="{AB4B0799-C1BF-C34F-97CA-FF5471B0AEB3}"/>
              </a:ext>
            </a:extLst>
          </p:cNvPr>
          <p:cNvSpPr>
            <a:spLocks noGrp="1"/>
          </p:cNvSpPr>
          <p:nvPr>
            <p:ph type="sldNum" sz="quarter" idx="12"/>
          </p:nvPr>
        </p:nvSpPr>
        <p:spPr/>
        <p:txBody>
          <a:bodyPr/>
          <a:lstStyle/>
          <a:p>
            <a:fld id="{EDE9C922-E701-C64D-85CE-CAAAAA4ACB3C}" type="slidenum">
              <a:rPr lang="ja-JP" altLang="en-US" smtClean="0"/>
              <a:pPr/>
              <a:t>27</a:t>
            </a:fld>
            <a:endParaRPr lang="ja-JP" altLang="en-US"/>
          </a:p>
        </p:txBody>
      </p:sp>
    </p:spTree>
    <p:extLst>
      <p:ext uri="{BB962C8B-B14F-4D97-AF65-F5344CB8AC3E}">
        <p14:creationId xmlns:p14="http://schemas.microsoft.com/office/powerpoint/2010/main" val="425846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85DD386-F9BE-6B42-98C2-F3CDCD5741A1}"/>
              </a:ext>
            </a:extLst>
          </p:cNvPr>
          <p:cNvSpPr>
            <a:spLocks noGrp="1"/>
          </p:cNvSpPr>
          <p:nvPr>
            <p:ph type="title"/>
          </p:nvPr>
        </p:nvSpPr>
        <p:spPr/>
        <p:txBody>
          <a:bodyPr/>
          <a:lstStyle/>
          <a:p>
            <a:r>
              <a:rPr lang="ja-JP" altLang="en-US" dirty="0"/>
              <a:t>オープンソースの権利</a:t>
            </a:r>
            <a:endParaRPr kumimoji="1" lang="ja-JP" altLang="en-US" dirty="0"/>
          </a:p>
        </p:txBody>
      </p:sp>
      <p:sp>
        <p:nvSpPr>
          <p:cNvPr id="3" name="コンテンツ プレースホルダー 2">
            <a:extLst>
              <a:ext uri="{FF2B5EF4-FFF2-40B4-BE49-F238E27FC236}">
                <a16:creationId xmlns:a16="http://schemas.microsoft.com/office/drawing/2014/main" id="{63EB5E91-B8C5-7A48-BA56-31BE6CA198B9}"/>
              </a:ext>
            </a:extLst>
          </p:cNvPr>
          <p:cNvSpPr>
            <a:spLocks noGrp="1"/>
          </p:cNvSpPr>
          <p:nvPr>
            <p:ph idx="1"/>
          </p:nvPr>
        </p:nvSpPr>
        <p:spPr/>
        <p:txBody>
          <a:bodyPr/>
          <a:lstStyle/>
          <a:p>
            <a:r>
              <a:rPr lang="ja-JP" altLang="en-US" dirty="0"/>
              <a:t>自由な再頒布ができること</a:t>
            </a:r>
          </a:p>
          <a:p>
            <a:r>
              <a:rPr lang="ja-JP" altLang="en-US" dirty="0"/>
              <a:t>ソースコードを入手できること</a:t>
            </a:r>
          </a:p>
          <a:p>
            <a:r>
              <a:rPr lang="ja-JP" altLang="en-US" dirty="0"/>
              <a:t>派生物が存在でき、派生物に同じライセンスを適用できること</a:t>
            </a:r>
            <a:endParaRPr kumimoji="1" lang="ja-JP" altLang="en-US" dirty="0"/>
          </a:p>
        </p:txBody>
      </p:sp>
      <p:sp>
        <p:nvSpPr>
          <p:cNvPr id="4" name="テキスト ボックス 3">
            <a:extLst>
              <a:ext uri="{FF2B5EF4-FFF2-40B4-BE49-F238E27FC236}">
                <a16:creationId xmlns:a16="http://schemas.microsoft.com/office/drawing/2014/main" id="{F64E4E02-24E3-284D-BE25-6C67B3AF29AF}"/>
              </a:ext>
            </a:extLst>
          </p:cNvPr>
          <p:cNvSpPr txBox="1"/>
          <p:nvPr/>
        </p:nvSpPr>
        <p:spPr>
          <a:xfrm>
            <a:off x="637752" y="3429000"/>
            <a:ext cx="10819341" cy="3287393"/>
          </a:xfrm>
          <a:prstGeom prst="rect">
            <a:avLst/>
          </a:prstGeom>
          <a:solidFill>
            <a:srgbClr val="F6CE52"/>
          </a:solidFill>
          <a:ln>
            <a:solidFill>
              <a:srgbClr val="F6CE52"/>
            </a:solidFill>
          </a:ln>
        </p:spPr>
        <p:style>
          <a:lnRef idx="1">
            <a:schemeClr val="accent2"/>
          </a:lnRef>
          <a:fillRef idx="3">
            <a:schemeClr val="accent2"/>
          </a:fillRef>
          <a:effectRef idx="2">
            <a:schemeClr val="accent2"/>
          </a:effectRef>
          <a:fontRef idx="minor">
            <a:schemeClr val="lt1"/>
          </a:fontRef>
        </p:style>
        <p:txBody>
          <a:bodyPr wrap="square" lIns="108000" tIns="180000" rIns="108000" bIns="180000" rtlCol="0" anchor="ctr" anchorCtr="0">
            <a:spAutoFit/>
          </a:bodyPr>
          <a:lstStyle/>
          <a:p>
            <a:pPr marL="457200" indent="-457200">
              <a:spcAft>
                <a:spcPts val="1200"/>
              </a:spcAft>
              <a:buFont typeface="Arial" panose="020B0604020202020204" pitchFamily="34" charset="0"/>
              <a:buChar char="•"/>
            </a:pPr>
            <a:r>
              <a:rPr lang="ja-JP" altLang="en-US" sz="3200" dirty="0">
                <a:solidFill>
                  <a:schemeClr val="tx2"/>
                </a:solidFill>
                <a:latin typeface="Lucida Grande"/>
                <a:cs typeface="Lucida Grande"/>
              </a:rPr>
              <a:t>ソースコードが公開されていることが必要</a:t>
            </a:r>
            <a:endParaRPr lang="en-US" altLang="ja-JP" sz="3200" dirty="0">
              <a:solidFill>
                <a:schemeClr val="tx2"/>
              </a:solidFill>
              <a:latin typeface="Lucida Grande"/>
              <a:cs typeface="Lucida Grande"/>
            </a:endParaRPr>
          </a:p>
          <a:p>
            <a:pPr marL="457200" indent="-457200">
              <a:spcAft>
                <a:spcPts val="1200"/>
              </a:spcAft>
              <a:buFont typeface="Arial" panose="020B0604020202020204" pitchFamily="34" charset="0"/>
              <a:buChar char="•"/>
            </a:pPr>
            <a:r>
              <a:rPr lang="ja-JP" altLang="en-US" sz="3200" dirty="0">
                <a:solidFill>
                  <a:schemeClr val="tx2"/>
                </a:solidFill>
                <a:latin typeface="Lucida Grande"/>
                <a:cs typeface="Lucida Grande"/>
              </a:rPr>
              <a:t>ソースコードが用いられたプロダクトで利益を上げるのは認められている。</a:t>
            </a:r>
            <a:endParaRPr lang="en-US" altLang="ja-JP" sz="3200" dirty="0">
              <a:solidFill>
                <a:schemeClr val="tx2"/>
              </a:solidFill>
              <a:latin typeface="Lucida Grande"/>
              <a:cs typeface="Lucida Grande"/>
            </a:endParaRPr>
          </a:p>
          <a:p>
            <a:pPr marL="457200" indent="-457200">
              <a:spcAft>
                <a:spcPts val="1200"/>
              </a:spcAft>
              <a:buFont typeface="Arial" panose="020B0604020202020204" pitchFamily="34" charset="0"/>
              <a:buChar char="•"/>
            </a:pPr>
            <a:r>
              <a:rPr lang="ja-JP" altLang="en-US" sz="3200" dirty="0">
                <a:solidFill>
                  <a:schemeClr val="tx2"/>
                </a:solidFill>
                <a:latin typeface="Lucida Grande"/>
                <a:cs typeface="Lucida Grande"/>
              </a:rPr>
              <a:t>権利を享受するのに必要なのが、ライセンスの指定</a:t>
            </a:r>
            <a:endParaRPr lang="en-US" altLang="ja-JP" sz="3200" dirty="0">
              <a:solidFill>
                <a:schemeClr val="tx2"/>
              </a:solidFill>
              <a:latin typeface="Lucida Grande"/>
              <a:cs typeface="Lucida Grande"/>
            </a:endParaRPr>
          </a:p>
          <a:p>
            <a:pPr marL="457200" indent="-457200">
              <a:spcAft>
                <a:spcPts val="1200"/>
              </a:spcAft>
              <a:buFont typeface="Arial" panose="020B0604020202020204" pitchFamily="34" charset="0"/>
              <a:buChar char="•"/>
            </a:pPr>
            <a:r>
              <a:rPr lang="ja-JP" altLang="en-US" sz="3200" dirty="0">
                <a:solidFill>
                  <a:schemeClr val="tx2"/>
                </a:solidFill>
                <a:latin typeface="Lucida Grande"/>
                <a:cs typeface="Lucida Grande"/>
              </a:rPr>
              <a:t>派生物を作って、そこから利益を得ることもできる</a:t>
            </a:r>
            <a:endParaRPr lang="en-US" altLang="ja-JP" sz="3200" dirty="0">
              <a:solidFill>
                <a:schemeClr val="tx2"/>
              </a:solidFill>
              <a:latin typeface="Lucida Grande"/>
              <a:cs typeface="Lucida Grande"/>
            </a:endParaRPr>
          </a:p>
        </p:txBody>
      </p:sp>
    </p:spTree>
    <p:extLst>
      <p:ext uri="{BB962C8B-B14F-4D97-AF65-F5344CB8AC3E}">
        <p14:creationId xmlns:p14="http://schemas.microsoft.com/office/powerpoint/2010/main" val="2366463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bg/>
                                          </p:spTgt>
                                        </p:tgtEl>
                                        <p:attrNameLst>
                                          <p:attrName>style.visibility</p:attrName>
                                        </p:attrNameLst>
                                      </p:cBhvr>
                                      <p:to>
                                        <p:strVal val="visible"/>
                                      </p:to>
                                    </p:set>
                                    <p:animEffect transition="in" filter="dissolve">
                                      <p:cBhvr>
                                        <p:cTn id="7" dur="500"/>
                                        <p:tgtEl>
                                          <p:spTgt spid="4">
                                            <p:bg/>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dissolve">
                                      <p:cBhvr>
                                        <p:cTn id="12" dur="5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animEffect transition="in" filter="dissolve">
                                      <p:cBhvr>
                                        <p:cTn id="17" dur="500"/>
                                        <p:tgtEl>
                                          <p:spTgt spid="4">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4">
                                            <p:txEl>
                                              <p:pRg st="2" end="2"/>
                                            </p:txEl>
                                          </p:spTgt>
                                        </p:tgtEl>
                                        <p:attrNameLst>
                                          <p:attrName>style.visibility</p:attrName>
                                        </p:attrNameLst>
                                      </p:cBhvr>
                                      <p:to>
                                        <p:strVal val="visible"/>
                                      </p:to>
                                    </p:set>
                                    <p:animEffect transition="in" filter="dissolve">
                                      <p:cBhvr>
                                        <p:cTn id="22" dur="500"/>
                                        <p:tgtEl>
                                          <p:spTgt spid="4">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4">
                                            <p:txEl>
                                              <p:pRg st="3" end="3"/>
                                            </p:txEl>
                                          </p:spTgt>
                                        </p:tgtEl>
                                        <p:attrNameLst>
                                          <p:attrName>style.visibility</p:attrName>
                                        </p:attrNameLst>
                                      </p:cBhvr>
                                      <p:to>
                                        <p:strVal val="visible"/>
                                      </p:to>
                                    </p:set>
                                    <p:animEffect transition="in" filter="dissolve">
                                      <p:cBhvr>
                                        <p:cTn id="27"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lang="ja-JP" altLang="en-US" dirty="0"/>
              <a:t>オープンソース・ソフトウェア商用利用の例</a:t>
            </a:r>
            <a:endParaRPr kumimoji="1" lang="ja-JP" altLang="en-US" dirty="0"/>
          </a:p>
        </p:txBody>
      </p:sp>
      <p:sp>
        <p:nvSpPr>
          <p:cNvPr id="3" name="コンテンツ プレースホルダー 2"/>
          <p:cNvSpPr>
            <a:spLocks noGrp="1"/>
          </p:cNvSpPr>
          <p:nvPr>
            <p:ph idx="1"/>
          </p:nvPr>
        </p:nvSpPr>
        <p:spPr>
          <a:xfrm>
            <a:off x="758733" y="1629977"/>
            <a:ext cx="10386985" cy="3143604"/>
          </a:xfrm>
        </p:spPr>
        <p:txBody>
          <a:bodyPr/>
          <a:lstStyle/>
          <a:p>
            <a:pPr marL="288000"/>
            <a:r>
              <a:rPr kumimoji="1" lang="en-US" altLang="ja-JP" dirty="0"/>
              <a:t>Android OS (Linux</a:t>
            </a:r>
            <a:r>
              <a:rPr kumimoji="1" lang="ja-JP" altLang="en-US" dirty="0"/>
              <a:t>をベースに</a:t>
            </a:r>
            <a:r>
              <a:rPr kumimoji="1" lang="en-US" altLang="ja-JP" dirty="0"/>
              <a:t>Google</a:t>
            </a:r>
            <a:r>
              <a:rPr kumimoji="1" lang="ja-JP" altLang="en-US" dirty="0"/>
              <a:t>が開発）</a:t>
            </a:r>
            <a:endParaRPr kumimoji="1" lang="en-US" altLang="ja-JP" dirty="0"/>
          </a:p>
          <a:p>
            <a:pPr lvl="1"/>
            <a:r>
              <a:rPr kumimoji="1" lang="en-US" altLang="ja-JP" dirty="0"/>
              <a:t>Google</a:t>
            </a:r>
            <a:r>
              <a:rPr kumimoji="1" lang="ja-JP" altLang="en-US" dirty="0"/>
              <a:t>は、自分で全てを開発したわけでもなく、</a:t>
            </a:r>
            <a:endParaRPr kumimoji="1" lang="en-US" altLang="ja-JP" dirty="0"/>
          </a:p>
          <a:p>
            <a:pPr marL="397800" lvl="1" indent="0">
              <a:spcBef>
                <a:spcPts val="0"/>
              </a:spcBef>
              <a:buNone/>
            </a:pPr>
            <a:r>
              <a:rPr lang="ja-JP" altLang="en-US" dirty="0"/>
              <a:t>　</a:t>
            </a:r>
            <a:r>
              <a:rPr kumimoji="1" lang="en-US" altLang="ja-JP" dirty="0"/>
              <a:t>Linux</a:t>
            </a:r>
            <a:r>
              <a:rPr kumimoji="1" lang="ja-JP" altLang="en-US" dirty="0"/>
              <a:t>の開発者に対価を払っているわけでもない。</a:t>
            </a:r>
            <a:endParaRPr kumimoji="1" lang="en-US" altLang="ja-JP" dirty="0"/>
          </a:p>
          <a:p>
            <a:pPr marL="288000"/>
            <a:r>
              <a:rPr lang="en-US" altLang="ja-JP" dirty="0"/>
              <a:t>MacOS X (UNIX</a:t>
            </a:r>
            <a:r>
              <a:rPr lang="ja-JP" altLang="en-US" dirty="0"/>
              <a:t>をベースに</a:t>
            </a:r>
            <a:r>
              <a:rPr lang="en-US" altLang="ja-JP" dirty="0"/>
              <a:t>Apple</a:t>
            </a:r>
            <a:r>
              <a:rPr lang="ja-JP" altLang="en-US" dirty="0"/>
              <a:t>が開発）</a:t>
            </a:r>
          </a:p>
          <a:p>
            <a:endParaRPr kumimoji="1" lang="en-US" altLang="ja-JP" dirty="0"/>
          </a:p>
          <a:p>
            <a:endParaRPr kumimoji="1" lang="ja-JP" altLang="en-US" dirty="0"/>
          </a:p>
        </p:txBody>
      </p:sp>
      <p:sp>
        <p:nvSpPr>
          <p:cNvPr id="4" name="スライド番号プレースホルダー 3">
            <a:extLst>
              <a:ext uri="{FF2B5EF4-FFF2-40B4-BE49-F238E27FC236}">
                <a16:creationId xmlns:a16="http://schemas.microsoft.com/office/drawing/2014/main" id="{D5F2779C-A94A-714A-AC29-1FFB38D28896}"/>
              </a:ext>
            </a:extLst>
          </p:cNvPr>
          <p:cNvSpPr>
            <a:spLocks noGrp="1"/>
          </p:cNvSpPr>
          <p:nvPr>
            <p:ph type="sldNum" sz="quarter" idx="12"/>
          </p:nvPr>
        </p:nvSpPr>
        <p:spPr/>
        <p:txBody>
          <a:bodyPr/>
          <a:lstStyle/>
          <a:p>
            <a:fld id="{EDE9C922-E701-C64D-85CE-CAAAAA4ACB3C}" type="slidenum">
              <a:rPr lang="ja-JP" altLang="en-US" smtClean="0"/>
              <a:pPr/>
              <a:t>29</a:t>
            </a:fld>
            <a:endParaRPr lang="ja-JP" altLang="en-US"/>
          </a:p>
        </p:txBody>
      </p:sp>
      <p:grpSp>
        <p:nvGrpSpPr>
          <p:cNvPr id="8" name="グループ化 7">
            <a:extLst>
              <a:ext uri="{FF2B5EF4-FFF2-40B4-BE49-F238E27FC236}">
                <a16:creationId xmlns:a16="http://schemas.microsoft.com/office/drawing/2014/main" id="{5CFEB641-CF76-3149-9D4F-3973E672E8ED}"/>
              </a:ext>
            </a:extLst>
          </p:cNvPr>
          <p:cNvGrpSpPr/>
          <p:nvPr/>
        </p:nvGrpSpPr>
        <p:grpSpPr>
          <a:xfrm>
            <a:off x="2684204" y="4279896"/>
            <a:ext cx="6126367" cy="2054374"/>
            <a:chOff x="5060515" y="2322391"/>
            <a:chExt cx="2580362" cy="2054374"/>
          </a:xfrm>
        </p:grpSpPr>
        <p:sp>
          <p:nvSpPr>
            <p:cNvPr id="9" name="正方形/長方形 8">
              <a:extLst>
                <a:ext uri="{FF2B5EF4-FFF2-40B4-BE49-F238E27FC236}">
                  <a16:creationId xmlns:a16="http://schemas.microsoft.com/office/drawing/2014/main" id="{F6214EA2-50E3-1549-BD09-92C43425993F}"/>
                </a:ext>
              </a:extLst>
            </p:cNvPr>
            <p:cNvSpPr/>
            <p:nvPr/>
          </p:nvSpPr>
          <p:spPr>
            <a:xfrm>
              <a:off x="5060515" y="2322391"/>
              <a:ext cx="2580362" cy="2054374"/>
            </a:xfrm>
            <a:prstGeom prst="rect">
              <a:avLst/>
            </a:prstGeom>
            <a:solidFill>
              <a:srgbClr val="F6CE52"/>
            </a:solidFill>
            <a:ln w="76200">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tLang="ja-JP" sz="3600" dirty="0">
                <a:solidFill>
                  <a:schemeClr val="tx2"/>
                </a:solidFill>
                <a:latin typeface="Lucida Grande"/>
                <a:ea typeface="ヒラギノ角ゴ Pro W3"/>
                <a:cs typeface="Lucida Grande"/>
              </a:endParaRPr>
            </a:p>
            <a:p>
              <a:pPr algn="ctr"/>
              <a:r>
                <a:rPr lang="ja-JP" altLang="en-US" sz="3600" b="1" dirty="0">
                  <a:solidFill>
                    <a:schemeClr val="tx2"/>
                  </a:solidFill>
                  <a:latin typeface="+mn-ea"/>
                  <a:cs typeface="Lucida Grande"/>
                </a:rPr>
                <a:t>独自コード</a:t>
              </a:r>
              <a:endParaRPr lang="en-US" altLang="ja-JP" sz="3600" b="1" dirty="0">
                <a:solidFill>
                  <a:schemeClr val="tx2"/>
                </a:solidFill>
                <a:latin typeface="+mn-ea"/>
                <a:cs typeface="Lucida Grande"/>
              </a:endParaRPr>
            </a:p>
            <a:p>
              <a:pPr algn="ctr"/>
              <a:endParaRPr lang="ja-JP" altLang="en-US" sz="3600" dirty="0">
                <a:solidFill>
                  <a:schemeClr val="tx2"/>
                </a:solidFill>
                <a:latin typeface="Lucida Grande"/>
                <a:ea typeface="ヒラギノ角ゴ Pro W3"/>
                <a:cs typeface="Lucida Grande"/>
              </a:endParaRPr>
            </a:p>
          </p:txBody>
        </p:sp>
        <p:sp>
          <p:nvSpPr>
            <p:cNvPr id="10" name="正方形/長方形 9">
              <a:extLst>
                <a:ext uri="{FF2B5EF4-FFF2-40B4-BE49-F238E27FC236}">
                  <a16:creationId xmlns:a16="http://schemas.microsoft.com/office/drawing/2014/main" id="{E4C41304-478C-9C47-A3A2-4B311C41DE1C}"/>
                </a:ext>
              </a:extLst>
            </p:cNvPr>
            <p:cNvSpPr/>
            <p:nvPr/>
          </p:nvSpPr>
          <p:spPr>
            <a:xfrm>
              <a:off x="5060515" y="2332619"/>
              <a:ext cx="2580362" cy="564292"/>
            </a:xfrm>
            <a:prstGeom prst="rect">
              <a:avLst/>
            </a:prstGeom>
            <a:solidFill>
              <a:schemeClr val="accent4">
                <a:lumMod val="50000"/>
              </a:schemeClr>
            </a:solidFill>
            <a:ln>
              <a:noFill/>
            </a:ln>
          </p:spPr>
          <p:style>
            <a:lnRef idx="1">
              <a:schemeClr val="accent1"/>
            </a:lnRef>
            <a:fillRef idx="3">
              <a:schemeClr val="accent1"/>
            </a:fillRef>
            <a:effectRef idx="2">
              <a:schemeClr val="accent1"/>
            </a:effectRef>
            <a:fontRef idx="minor">
              <a:schemeClr val="lt1"/>
            </a:fontRef>
          </p:style>
          <p:txBody>
            <a:bodyPr tIns="180000" rtlCol="0" anchor="ctr"/>
            <a:lstStyle/>
            <a:p>
              <a:pPr algn="ctr"/>
              <a:r>
                <a:rPr lang="ja-JP" altLang="en-US" sz="3600" b="1" dirty="0">
                  <a:solidFill>
                    <a:schemeClr val="accent1">
                      <a:lumMod val="20000"/>
                      <a:lumOff val="80000"/>
                    </a:schemeClr>
                  </a:solidFill>
                  <a:latin typeface="+mn-ea"/>
                  <a:cs typeface="Lucida Grande"/>
                </a:rPr>
                <a:t>企業の製品</a:t>
              </a:r>
            </a:p>
          </p:txBody>
        </p:sp>
      </p:grpSp>
      <p:sp>
        <p:nvSpPr>
          <p:cNvPr id="11" name="正方形/長方形 10">
            <a:extLst>
              <a:ext uri="{FF2B5EF4-FFF2-40B4-BE49-F238E27FC236}">
                <a16:creationId xmlns:a16="http://schemas.microsoft.com/office/drawing/2014/main" id="{FCB667FF-BC7C-944D-BFAA-6EF448FE7024}"/>
              </a:ext>
            </a:extLst>
          </p:cNvPr>
          <p:cNvSpPr/>
          <p:nvPr/>
        </p:nvSpPr>
        <p:spPr>
          <a:xfrm>
            <a:off x="2956666" y="5632465"/>
            <a:ext cx="5611811" cy="562369"/>
          </a:xfrm>
          <a:prstGeom prst="rect">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tIns="180000" rtlCol="0" anchor="ctr"/>
          <a:lstStyle/>
          <a:p>
            <a:pPr algn="ctr"/>
            <a:r>
              <a:rPr lang="ja-JP" altLang="en-US" sz="3600" b="1" dirty="0">
                <a:latin typeface="+mn-ea"/>
                <a:cs typeface="Lucida Grande"/>
              </a:rPr>
              <a:t>元の</a:t>
            </a:r>
            <a:r>
              <a:rPr lang="en-US" altLang="ja-JP" sz="3600" b="1" dirty="0">
                <a:latin typeface="+mn-ea"/>
                <a:cs typeface="Lucida Grande"/>
              </a:rPr>
              <a:t>OSS</a:t>
            </a:r>
            <a:endParaRPr lang="ja-JP" altLang="en-US" sz="3600" b="1" dirty="0">
              <a:latin typeface="+mn-ea"/>
              <a:cs typeface="Lucida Grande"/>
            </a:endParaRPr>
          </a:p>
        </p:txBody>
      </p:sp>
    </p:spTree>
    <p:extLst>
      <p:ext uri="{BB962C8B-B14F-4D97-AF65-F5344CB8AC3E}">
        <p14:creationId xmlns:p14="http://schemas.microsoft.com/office/powerpoint/2010/main" val="694994131"/>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dissolv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dissolv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descr="バッテリー, 建物, 電子機器, 座る が含まれている画像&#10;&#10;自動的に生成された説明">
            <a:extLst>
              <a:ext uri="{FF2B5EF4-FFF2-40B4-BE49-F238E27FC236}">
                <a16:creationId xmlns:a16="http://schemas.microsoft.com/office/drawing/2014/main" id="{84970663-4484-40C4-870B-B719B380D8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38749" y="765198"/>
            <a:ext cx="2311692" cy="2294354"/>
          </a:xfrm>
          <a:prstGeom prst="rect">
            <a:avLst/>
          </a:prstGeom>
        </p:spPr>
      </p:pic>
      <p:pic>
        <p:nvPicPr>
          <p:cNvPr id="11" name="図 10" descr="屋外, 座る, フロント, 写真 が含まれている画像&#10;&#10;自動的に生成された説明">
            <a:extLst>
              <a:ext uri="{FF2B5EF4-FFF2-40B4-BE49-F238E27FC236}">
                <a16:creationId xmlns:a16="http://schemas.microsoft.com/office/drawing/2014/main" id="{61EFA1D0-DC7D-48A1-A047-D7CD368C3E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7554" y="4239811"/>
            <a:ext cx="2505490" cy="2505490"/>
          </a:xfrm>
          <a:prstGeom prst="rect">
            <a:avLst/>
          </a:prstGeom>
        </p:spPr>
      </p:pic>
      <p:pic>
        <p:nvPicPr>
          <p:cNvPr id="14" name="図 13" descr="建物, ウニ, ホイール, 石 が含まれている画像&#10;&#10;自動的に生成された説明">
            <a:extLst>
              <a:ext uri="{FF2B5EF4-FFF2-40B4-BE49-F238E27FC236}">
                <a16:creationId xmlns:a16="http://schemas.microsoft.com/office/drawing/2014/main" id="{FA7FF6DB-0C18-41BF-93D6-25F72330068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29932" y="561314"/>
            <a:ext cx="2013297" cy="2294355"/>
          </a:xfrm>
          <a:prstGeom prst="rect">
            <a:avLst/>
          </a:prstGeom>
        </p:spPr>
      </p:pic>
      <p:pic>
        <p:nvPicPr>
          <p:cNvPr id="16" name="図 15" descr="製品 が含まれている画像&#10;&#10;自動的に生成された説明">
            <a:extLst>
              <a:ext uri="{FF2B5EF4-FFF2-40B4-BE49-F238E27FC236}">
                <a16:creationId xmlns:a16="http://schemas.microsoft.com/office/drawing/2014/main" id="{76D81689-CCE1-4FD0-AB98-CC8DFBD466B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83768" y="4585078"/>
            <a:ext cx="1905000" cy="1905000"/>
          </a:xfrm>
          <a:prstGeom prst="rect">
            <a:avLst/>
          </a:prstGeom>
        </p:spPr>
      </p:pic>
      <p:pic>
        <p:nvPicPr>
          <p:cNvPr id="18" name="図 17" descr="回路 が含まれている画像&#10;&#10;自動的に生成された説明">
            <a:extLst>
              <a:ext uri="{FF2B5EF4-FFF2-40B4-BE49-F238E27FC236}">
                <a16:creationId xmlns:a16="http://schemas.microsoft.com/office/drawing/2014/main" id="{5FCACCDF-DDE5-40FB-82E0-64C2EB7FD87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833022" y="871051"/>
            <a:ext cx="2714625" cy="2857500"/>
          </a:xfrm>
          <a:prstGeom prst="rect">
            <a:avLst/>
          </a:prstGeom>
        </p:spPr>
      </p:pic>
      <p:sp>
        <p:nvSpPr>
          <p:cNvPr id="19" name="テキスト ボックス 18">
            <a:extLst>
              <a:ext uri="{FF2B5EF4-FFF2-40B4-BE49-F238E27FC236}">
                <a16:creationId xmlns:a16="http://schemas.microsoft.com/office/drawing/2014/main" id="{EC7C3E1C-0E83-489B-90F9-B017838C187C}"/>
              </a:ext>
            </a:extLst>
          </p:cNvPr>
          <p:cNvSpPr txBox="1"/>
          <p:nvPr/>
        </p:nvSpPr>
        <p:spPr>
          <a:xfrm>
            <a:off x="2277380" y="3451153"/>
            <a:ext cx="6984983" cy="584775"/>
          </a:xfrm>
          <a:prstGeom prst="rect">
            <a:avLst/>
          </a:prstGeom>
          <a:noFill/>
        </p:spPr>
        <p:txBody>
          <a:bodyPr wrap="square" rtlCol="0">
            <a:spAutoFit/>
          </a:bodyPr>
          <a:lstStyle/>
          <a:p>
            <a:pPr algn="ctr"/>
            <a:r>
              <a:rPr kumimoji="1" lang="ja-JP" altLang="en-US" sz="3200" dirty="0"/>
              <a:t>これらは全て標準化されているもの</a:t>
            </a:r>
          </a:p>
        </p:txBody>
      </p:sp>
      <p:sp>
        <p:nvSpPr>
          <p:cNvPr id="20" name="テキスト ボックス 19">
            <a:extLst>
              <a:ext uri="{FF2B5EF4-FFF2-40B4-BE49-F238E27FC236}">
                <a16:creationId xmlns:a16="http://schemas.microsoft.com/office/drawing/2014/main" id="{F6A4983B-E6C6-4440-96CE-A90A444E9864}"/>
              </a:ext>
            </a:extLst>
          </p:cNvPr>
          <p:cNvSpPr txBox="1"/>
          <p:nvPr/>
        </p:nvSpPr>
        <p:spPr>
          <a:xfrm>
            <a:off x="1656082" y="264851"/>
            <a:ext cx="1557093" cy="461665"/>
          </a:xfrm>
          <a:prstGeom prst="rect">
            <a:avLst/>
          </a:prstGeom>
          <a:noFill/>
        </p:spPr>
        <p:txBody>
          <a:bodyPr wrap="square" rtlCol="0">
            <a:spAutoFit/>
          </a:bodyPr>
          <a:lstStyle/>
          <a:p>
            <a:pPr algn="ctr"/>
            <a:r>
              <a:rPr kumimoji="1" lang="ja-JP" altLang="en-US" sz="2400" b="1" dirty="0">
                <a:solidFill>
                  <a:schemeClr val="accent1">
                    <a:lumMod val="75000"/>
                  </a:schemeClr>
                </a:solidFill>
              </a:rPr>
              <a:t>乾電池</a:t>
            </a:r>
          </a:p>
        </p:txBody>
      </p:sp>
      <p:sp>
        <p:nvSpPr>
          <p:cNvPr id="21" name="テキスト ボックス 20">
            <a:extLst>
              <a:ext uri="{FF2B5EF4-FFF2-40B4-BE49-F238E27FC236}">
                <a16:creationId xmlns:a16="http://schemas.microsoft.com/office/drawing/2014/main" id="{BEA7B6E5-893B-452D-9527-8043590F6470}"/>
              </a:ext>
            </a:extLst>
          </p:cNvPr>
          <p:cNvSpPr txBox="1"/>
          <p:nvPr/>
        </p:nvSpPr>
        <p:spPr>
          <a:xfrm>
            <a:off x="4646306" y="143109"/>
            <a:ext cx="2247130" cy="461665"/>
          </a:xfrm>
          <a:prstGeom prst="rect">
            <a:avLst/>
          </a:prstGeom>
          <a:noFill/>
        </p:spPr>
        <p:txBody>
          <a:bodyPr wrap="square" rtlCol="0">
            <a:spAutoFit/>
          </a:bodyPr>
          <a:lstStyle/>
          <a:p>
            <a:pPr algn="ctr"/>
            <a:r>
              <a:rPr kumimoji="1" lang="en-US" altLang="ja-JP" sz="2400" b="1" dirty="0">
                <a:solidFill>
                  <a:schemeClr val="accent1">
                    <a:lumMod val="75000"/>
                  </a:schemeClr>
                </a:solidFill>
                <a:latin typeface="+mn-ea"/>
              </a:rPr>
              <a:t>CD / DVD</a:t>
            </a:r>
            <a:endParaRPr kumimoji="1" lang="ja-JP" altLang="en-US" sz="2400" b="1" dirty="0">
              <a:solidFill>
                <a:schemeClr val="accent1">
                  <a:lumMod val="75000"/>
                </a:schemeClr>
              </a:solidFill>
              <a:latin typeface="+mn-ea"/>
            </a:endParaRPr>
          </a:p>
        </p:txBody>
      </p:sp>
      <p:sp>
        <p:nvSpPr>
          <p:cNvPr id="22" name="テキスト ボックス 21">
            <a:extLst>
              <a:ext uri="{FF2B5EF4-FFF2-40B4-BE49-F238E27FC236}">
                <a16:creationId xmlns:a16="http://schemas.microsoft.com/office/drawing/2014/main" id="{B21BA21B-8472-4283-982A-FA8C42CE830D}"/>
              </a:ext>
            </a:extLst>
          </p:cNvPr>
          <p:cNvSpPr txBox="1"/>
          <p:nvPr/>
        </p:nvSpPr>
        <p:spPr>
          <a:xfrm>
            <a:off x="7899573" y="373941"/>
            <a:ext cx="3543489" cy="461665"/>
          </a:xfrm>
          <a:prstGeom prst="rect">
            <a:avLst/>
          </a:prstGeom>
          <a:noFill/>
        </p:spPr>
        <p:txBody>
          <a:bodyPr wrap="square" rtlCol="0">
            <a:spAutoFit/>
          </a:bodyPr>
          <a:lstStyle/>
          <a:p>
            <a:pPr algn="ctr"/>
            <a:r>
              <a:rPr kumimoji="1" lang="ja-JP" altLang="en-US" sz="2400" b="1" dirty="0">
                <a:solidFill>
                  <a:schemeClr val="accent1">
                    <a:lumMod val="75000"/>
                  </a:schemeClr>
                </a:solidFill>
                <a:latin typeface="+mn-ea"/>
              </a:rPr>
              <a:t>コンセント </a:t>
            </a:r>
            <a:r>
              <a:rPr kumimoji="1" lang="en-US" altLang="ja-JP" sz="2400" b="1" dirty="0">
                <a:solidFill>
                  <a:schemeClr val="accent1">
                    <a:lumMod val="75000"/>
                  </a:schemeClr>
                </a:solidFill>
                <a:latin typeface="+mn-ea"/>
              </a:rPr>
              <a:t>/  </a:t>
            </a:r>
            <a:r>
              <a:rPr kumimoji="1" lang="ja-JP" altLang="en-US" sz="2400" b="1" dirty="0">
                <a:solidFill>
                  <a:schemeClr val="accent1">
                    <a:lumMod val="75000"/>
                  </a:schemeClr>
                </a:solidFill>
                <a:latin typeface="+mn-ea"/>
              </a:rPr>
              <a:t>プラグ</a:t>
            </a:r>
          </a:p>
        </p:txBody>
      </p:sp>
      <p:sp>
        <p:nvSpPr>
          <p:cNvPr id="23" name="テキスト ボックス 22">
            <a:extLst>
              <a:ext uri="{FF2B5EF4-FFF2-40B4-BE49-F238E27FC236}">
                <a16:creationId xmlns:a16="http://schemas.microsoft.com/office/drawing/2014/main" id="{F7839D92-D25F-4C16-A489-FB8AA460FC8A}"/>
              </a:ext>
            </a:extLst>
          </p:cNvPr>
          <p:cNvSpPr txBox="1"/>
          <p:nvPr/>
        </p:nvSpPr>
        <p:spPr>
          <a:xfrm>
            <a:off x="8983768" y="4196696"/>
            <a:ext cx="2497184" cy="461665"/>
          </a:xfrm>
          <a:prstGeom prst="rect">
            <a:avLst/>
          </a:prstGeom>
          <a:noFill/>
        </p:spPr>
        <p:txBody>
          <a:bodyPr wrap="square" rtlCol="0">
            <a:spAutoFit/>
          </a:bodyPr>
          <a:lstStyle/>
          <a:p>
            <a:pPr algn="ctr"/>
            <a:r>
              <a:rPr kumimoji="1" lang="ja-JP" altLang="en-US" sz="2400" b="1" dirty="0">
                <a:solidFill>
                  <a:schemeClr val="accent1">
                    <a:lumMod val="75000"/>
                  </a:schemeClr>
                </a:solidFill>
                <a:latin typeface="+mn-ea"/>
              </a:rPr>
              <a:t>ネジ</a:t>
            </a:r>
          </a:p>
        </p:txBody>
      </p:sp>
      <p:sp>
        <p:nvSpPr>
          <p:cNvPr id="24" name="テキスト ボックス 23">
            <a:extLst>
              <a:ext uri="{FF2B5EF4-FFF2-40B4-BE49-F238E27FC236}">
                <a16:creationId xmlns:a16="http://schemas.microsoft.com/office/drawing/2014/main" id="{2033B260-FF3E-449D-A2EB-88D394EF1F42}"/>
              </a:ext>
            </a:extLst>
          </p:cNvPr>
          <p:cNvSpPr txBox="1"/>
          <p:nvPr/>
        </p:nvSpPr>
        <p:spPr>
          <a:xfrm>
            <a:off x="407490" y="3778187"/>
            <a:ext cx="2497184" cy="461665"/>
          </a:xfrm>
          <a:prstGeom prst="rect">
            <a:avLst/>
          </a:prstGeom>
          <a:noFill/>
        </p:spPr>
        <p:txBody>
          <a:bodyPr wrap="square" rtlCol="0">
            <a:spAutoFit/>
          </a:bodyPr>
          <a:lstStyle/>
          <a:p>
            <a:pPr algn="ctr"/>
            <a:r>
              <a:rPr lang="ja-JP" altLang="en-US" sz="2400" b="1" dirty="0">
                <a:solidFill>
                  <a:schemeClr val="accent1">
                    <a:lumMod val="75000"/>
                  </a:schemeClr>
                </a:solidFill>
                <a:latin typeface="+mn-ea"/>
              </a:rPr>
              <a:t>タイヤ</a:t>
            </a:r>
            <a:endParaRPr kumimoji="1" lang="ja-JP" altLang="en-US" sz="2400" b="1" dirty="0">
              <a:solidFill>
                <a:schemeClr val="accent1">
                  <a:lumMod val="75000"/>
                </a:schemeClr>
              </a:solidFill>
              <a:latin typeface="+mn-ea"/>
            </a:endParaRPr>
          </a:p>
        </p:txBody>
      </p:sp>
      <p:sp>
        <p:nvSpPr>
          <p:cNvPr id="25" name="テキスト ボックス 24">
            <a:extLst>
              <a:ext uri="{FF2B5EF4-FFF2-40B4-BE49-F238E27FC236}">
                <a16:creationId xmlns:a16="http://schemas.microsoft.com/office/drawing/2014/main" id="{9B1E9639-37C6-45B2-8B61-137D123ACB93}"/>
              </a:ext>
            </a:extLst>
          </p:cNvPr>
          <p:cNvSpPr txBox="1"/>
          <p:nvPr/>
        </p:nvSpPr>
        <p:spPr>
          <a:xfrm>
            <a:off x="4587833" y="4585078"/>
            <a:ext cx="2497184" cy="461665"/>
          </a:xfrm>
          <a:prstGeom prst="rect">
            <a:avLst/>
          </a:prstGeom>
          <a:noFill/>
        </p:spPr>
        <p:txBody>
          <a:bodyPr wrap="square" rtlCol="0">
            <a:spAutoFit/>
          </a:bodyPr>
          <a:lstStyle/>
          <a:p>
            <a:pPr algn="ctr"/>
            <a:r>
              <a:rPr lang="en-US" altLang="ja-JP" sz="2400" b="1" dirty="0">
                <a:solidFill>
                  <a:schemeClr val="accent1">
                    <a:lumMod val="75000"/>
                  </a:schemeClr>
                </a:solidFill>
                <a:latin typeface="+mn-ea"/>
              </a:rPr>
              <a:t>QR</a:t>
            </a:r>
            <a:r>
              <a:rPr lang="ja-JP" altLang="en-US" sz="2400" b="1" dirty="0">
                <a:solidFill>
                  <a:schemeClr val="accent1">
                    <a:lumMod val="75000"/>
                  </a:schemeClr>
                </a:solidFill>
                <a:latin typeface="+mn-ea"/>
              </a:rPr>
              <a:t>コード</a:t>
            </a:r>
            <a:endParaRPr kumimoji="1" lang="ja-JP" altLang="en-US" sz="2400" b="1" dirty="0">
              <a:solidFill>
                <a:schemeClr val="accent1">
                  <a:lumMod val="75000"/>
                </a:schemeClr>
              </a:solidFill>
              <a:latin typeface="+mn-ea"/>
            </a:endParaRPr>
          </a:p>
        </p:txBody>
      </p:sp>
      <p:pic>
        <p:nvPicPr>
          <p:cNvPr id="26" name="図 25" descr="QR コード&#10;&#10;自動的に生成された説明">
            <a:extLst>
              <a:ext uri="{FF2B5EF4-FFF2-40B4-BE49-F238E27FC236}">
                <a16:creationId xmlns:a16="http://schemas.microsoft.com/office/drawing/2014/main" id="{10AC901B-5B84-4C92-926D-CB8645FD7AA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135997" y="5136861"/>
            <a:ext cx="1400856" cy="1400856"/>
          </a:xfrm>
          <a:prstGeom prst="rect">
            <a:avLst/>
          </a:prstGeom>
        </p:spPr>
      </p:pic>
    </p:spTree>
    <p:extLst>
      <p:ext uri="{BB962C8B-B14F-4D97-AF65-F5344CB8AC3E}">
        <p14:creationId xmlns:p14="http://schemas.microsoft.com/office/powerpoint/2010/main" val="723657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anim calcmode="lin" valueType="num">
                                      <p:cBhvr>
                                        <p:cTn id="8" dur="1000" fill="hold"/>
                                        <p:tgtEl>
                                          <p:spTgt spid="19"/>
                                        </p:tgtEl>
                                        <p:attrNameLst>
                                          <p:attrName>ppt_x</p:attrName>
                                        </p:attrNameLst>
                                      </p:cBhvr>
                                      <p:tavLst>
                                        <p:tav tm="0">
                                          <p:val>
                                            <p:strVal val="#ppt_x"/>
                                          </p:val>
                                        </p:tav>
                                        <p:tav tm="100000">
                                          <p:val>
                                            <p:strVal val="#ppt_x"/>
                                          </p:val>
                                        </p:tav>
                                      </p:tavLst>
                                    </p:anim>
                                    <p:anim calcmode="lin" valueType="num">
                                      <p:cBhvr>
                                        <p:cTn id="9"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29522B-BAC4-6E42-B74C-7D8370BC6938}"/>
              </a:ext>
            </a:extLst>
          </p:cNvPr>
          <p:cNvSpPr>
            <a:spLocks noGrp="1"/>
          </p:cNvSpPr>
          <p:nvPr>
            <p:ph type="title"/>
          </p:nvPr>
        </p:nvSpPr>
        <p:spPr/>
        <p:txBody>
          <a:bodyPr/>
          <a:lstStyle/>
          <a:p>
            <a:r>
              <a:rPr kumimoji="1" lang="ja-JP" altLang="en-US" dirty="0"/>
              <a:t>タイムライン</a:t>
            </a:r>
          </a:p>
        </p:txBody>
      </p:sp>
      <p:sp>
        <p:nvSpPr>
          <p:cNvPr id="3" name="コンテンツ プレースホルダー 2">
            <a:extLst>
              <a:ext uri="{FF2B5EF4-FFF2-40B4-BE49-F238E27FC236}">
                <a16:creationId xmlns:a16="http://schemas.microsoft.com/office/drawing/2014/main" id="{5B33C186-1515-FB4D-807E-A2C4597A8ABD}"/>
              </a:ext>
            </a:extLst>
          </p:cNvPr>
          <p:cNvSpPr>
            <a:spLocks noGrp="1"/>
          </p:cNvSpPr>
          <p:nvPr>
            <p:ph idx="1"/>
          </p:nvPr>
        </p:nvSpPr>
        <p:spPr>
          <a:xfrm>
            <a:off x="298064" y="1717657"/>
            <a:ext cx="9560209" cy="4191966"/>
          </a:xfrm>
        </p:spPr>
        <p:txBody>
          <a:bodyPr/>
          <a:lstStyle/>
          <a:p>
            <a:pPr marL="288000">
              <a:spcBef>
                <a:spcPts val="600"/>
              </a:spcBef>
            </a:pPr>
            <a:r>
              <a:rPr kumimoji="1" lang="en-US" altLang="ja-JP" dirty="0"/>
              <a:t>Twitter</a:t>
            </a:r>
          </a:p>
          <a:p>
            <a:pPr marL="288000">
              <a:spcBef>
                <a:spcPts val="600"/>
              </a:spcBef>
            </a:pPr>
            <a:r>
              <a:rPr lang="en-US" altLang="ja-JP" dirty="0"/>
              <a:t>Facebook</a:t>
            </a:r>
          </a:p>
          <a:p>
            <a:pPr marL="288000">
              <a:spcBef>
                <a:spcPts val="600"/>
              </a:spcBef>
            </a:pPr>
            <a:r>
              <a:rPr kumimoji="1" lang="en-US" altLang="ja-JP" dirty="0"/>
              <a:t>Instagram</a:t>
            </a:r>
          </a:p>
          <a:p>
            <a:pPr marL="288000">
              <a:spcBef>
                <a:spcPts val="600"/>
              </a:spcBef>
            </a:pPr>
            <a:r>
              <a:rPr kumimoji="1" lang="en-US" altLang="ja-JP" dirty="0" err="1"/>
              <a:t>TikTok</a:t>
            </a:r>
            <a:endParaRPr kumimoji="1" lang="en-US" altLang="ja-JP" dirty="0"/>
          </a:p>
          <a:p>
            <a:pPr marL="288000">
              <a:spcBef>
                <a:spcPts val="600"/>
              </a:spcBef>
            </a:pPr>
            <a:r>
              <a:rPr kumimoji="1" lang="en-US" altLang="ja-JP" dirty="0"/>
              <a:t>LINE</a:t>
            </a:r>
          </a:p>
          <a:p>
            <a:pPr marL="288000">
              <a:spcBef>
                <a:spcPts val="600"/>
              </a:spcBef>
            </a:pPr>
            <a:r>
              <a:rPr lang="en-US" altLang="ja-JP" dirty="0"/>
              <a:t>Etc.</a:t>
            </a:r>
            <a:endParaRPr kumimoji="1" lang="en-US" altLang="ja-JP" dirty="0"/>
          </a:p>
          <a:p>
            <a:endParaRPr kumimoji="1" lang="ja-JP" altLang="en-US" dirty="0"/>
          </a:p>
        </p:txBody>
      </p:sp>
      <p:sp>
        <p:nvSpPr>
          <p:cNvPr id="4" name="スライド番号プレースホルダー 3">
            <a:extLst>
              <a:ext uri="{FF2B5EF4-FFF2-40B4-BE49-F238E27FC236}">
                <a16:creationId xmlns:a16="http://schemas.microsoft.com/office/drawing/2014/main" id="{F064A586-2E60-4A4C-A99C-7AC1B85CB321}"/>
              </a:ext>
            </a:extLst>
          </p:cNvPr>
          <p:cNvSpPr>
            <a:spLocks noGrp="1"/>
          </p:cNvSpPr>
          <p:nvPr>
            <p:ph type="sldNum" sz="quarter" idx="12"/>
          </p:nvPr>
        </p:nvSpPr>
        <p:spPr/>
        <p:txBody>
          <a:bodyPr/>
          <a:lstStyle/>
          <a:p>
            <a:fld id="{EDE9C922-E701-C64D-85CE-CAAAAA4ACB3C}" type="slidenum">
              <a:rPr lang="ja-JP" altLang="en-US" smtClean="0"/>
              <a:pPr/>
              <a:t>30</a:t>
            </a:fld>
            <a:endParaRPr lang="ja-JP" altLang="en-US"/>
          </a:p>
        </p:txBody>
      </p:sp>
      <p:pic>
        <p:nvPicPr>
          <p:cNvPr id="5" name="図 4">
            <a:extLst>
              <a:ext uri="{FF2B5EF4-FFF2-40B4-BE49-F238E27FC236}">
                <a16:creationId xmlns:a16="http://schemas.microsoft.com/office/drawing/2014/main" id="{53576F10-9D37-0A4F-BE87-5C8396186917}"/>
              </a:ext>
            </a:extLst>
          </p:cNvPr>
          <p:cNvPicPr>
            <a:picLocks noChangeAspect="1"/>
          </p:cNvPicPr>
          <p:nvPr/>
        </p:nvPicPr>
        <p:blipFill>
          <a:blip r:embed="rId2"/>
          <a:stretch>
            <a:fillRect/>
          </a:stretch>
        </p:blipFill>
        <p:spPr>
          <a:xfrm>
            <a:off x="7426095" y="174880"/>
            <a:ext cx="3724101" cy="6858000"/>
          </a:xfrm>
          <a:prstGeom prst="rect">
            <a:avLst/>
          </a:prstGeom>
        </p:spPr>
      </p:pic>
      <p:sp>
        <p:nvSpPr>
          <p:cNvPr id="7" name="正方形/長方形 6">
            <a:extLst>
              <a:ext uri="{FF2B5EF4-FFF2-40B4-BE49-F238E27FC236}">
                <a16:creationId xmlns:a16="http://schemas.microsoft.com/office/drawing/2014/main" id="{7EC338C9-A864-BC46-8946-AED54F36141D}"/>
              </a:ext>
            </a:extLst>
          </p:cNvPr>
          <p:cNvSpPr/>
          <p:nvPr/>
        </p:nvSpPr>
        <p:spPr>
          <a:xfrm>
            <a:off x="1735690" y="4318911"/>
            <a:ext cx="6048672" cy="2090913"/>
          </a:xfrm>
          <a:prstGeom prst="rect">
            <a:avLst/>
          </a:prstGeom>
          <a:solidFill>
            <a:srgbClr val="F6CE52"/>
          </a:solidFill>
          <a:ln>
            <a:solidFill>
              <a:srgbClr val="F6CE52"/>
            </a:solidFill>
          </a:ln>
        </p:spPr>
        <p:style>
          <a:lnRef idx="1">
            <a:schemeClr val="accent4"/>
          </a:lnRef>
          <a:fillRef idx="2">
            <a:schemeClr val="accent4"/>
          </a:fillRef>
          <a:effectRef idx="1">
            <a:schemeClr val="accent4"/>
          </a:effectRef>
          <a:fontRef idx="minor">
            <a:schemeClr val="dk1"/>
          </a:fontRef>
        </p:style>
        <p:txBody>
          <a:bodyPr lIns="108000" tIns="252000" rIns="108000" bIns="180000" rtlCol="0" anchor="ctr"/>
          <a:lstStyle/>
          <a:p>
            <a:pPr algn="ctr" defTabSz="914377">
              <a:spcBef>
                <a:spcPct val="20000"/>
              </a:spcBef>
              <a:buClr>
                <a:srgbClr val="7F5BAB"/>
              </a:buClr>
              <a:defRPr/>
            </a:pPr>
            <a:r>
              <a:rPr lang="ja-JP" altLang="en-US" sz="3600" dirty="0">
                <a:solidFill>
                  <a:schemeClr val="tx2"/>
                </a:solidFill>
                <a:latin typeface="+mn-ea"/>
              </a:rPr>
              <a:t>時系列で投稿を並べて表示させるという同じインターフェイス</a:t>
            </a:r>
          </a:p>
        </p:txBody>
      </p:sp>
    </p:spTree>
    <p:extLst>
      <p:ext uri="{BB962C8B-B14F-4D97-AF65-F5344CB8AC3E}">
        <p14:creationId xmlns:p14="http://schemas.microsoft.com/office/powerpoint/2010/main" val="3590138651"/>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正方形/長方形 7">
            <a:extLst>
              <a:ext uri="{FF2B5EF4-FFF2-40B4-BE49-F238E27FC236}">
                <a16:creationId xmlns:a16="http://schemas.microsoft.com/office/drawing/2014/main" id="{B65AA270-C49D-4E29-BCA3-9733C1255C7D}"/>
              </a:ext>
            </a:extLst>
          </p:cNvPr>
          <p:cNvSpPr/>
          <p:nvPr/>
        </p:nvSpPr>
        <p:spPr>
          <a:xfrm>
            <a:off x="629391" y="4374028"/>
            <a:ext cx="10800608" cy="243689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609585" indent="-609585" defTabSz="914377">
              <a:spcAft>
                <a:spcPts val="800"/>
              </a:spcAft>
              <a:buClr>
                <a:schemeClr val="bg1"/>
              </a:buClr>
              <a:buFont typeface="Arial" panose="020B0604020202020204" pitchFamily="34" charset="0"/>
              <a:buChar char="•"/>
              <a:defRPr/>
            </a:pPr>
            <a:r>
              <a:rPr lang="ja-JP" altLang="en-US" sz="3600">
                <a:solidFill>
                  <a:prstClr val="white"/>
                </a:solidFill>
                <a:latin typeface="+mn-ea"/>
              </a:rPr>
              <a:t>コモディティはみんなで一緒に作ってコストを分担する。</a:t>
            </a:r>
            <a:endParaRPr lang="en-US" altLang="ja-JP" sz="3600" dirty="0">
              <a:solidFill>
                <a:prstClr val="white"/>
              </a:solidFill>
              <a:latin typeface="+mn-ea"/>
            </a:endParaRPr>
          </a:p>
          <a:p>
            <a:pPr marL="609585" indent="-609585" defTabSz="914377">
              <a:spcAft>
                <a:spcPts val="800"/>
              </a:spcAft>
              <a:buClr>
                <a:schemeClr val="bg1"/>
              </a:buClr>
              <a:buFont typeface="Arial" panose="020B0604020202020204" pitchFamily="34" charset="0"/>
              <a:buChar char="•"/>
              <a:defRPr/>
            </a:pPr>
            <a:r>
              <a:rPr lang="ja-JP" altLang="en-US" sz="3600">
                <a:solidFill>
                  <a:prstClr val="white"/>
                </a:solidFill>
                <a:latin typeface="+mn-ea"/>
              </a:rPr>
              <a:t>コアコンピタンスをつくる箇所に資源集中投下する。</a:t>
            </a:r>
            <a:endParaRPr lang="ja-JP" altLang="en-US" sz="3600" dirty="0">
              <a:solidFill>
                <a:prstClr val="black"/>
              </a:solidFill>
              <a:latin typeface="+mn-ea"/>
            </a:endParaRPr>
          </a:p>
        </p:txBody>
      </p:sp>
      <p:sp>
        <p:nvSpPr>
          <p:cNvPr id="2" name="タイトル 1">
            <a:extLst>
              <a:ext uri="{FF2B5EF4-FFF2-40B4-BE49-F238E27FC236}">
                <a16:creationId xmlns:a16="http://schemas.microsoft.com/office/drawing/2014/main" id="{DE967F20-677D-E84F-8C8B-679B985EDFC2}"/>
              </a:ext>
            </a:extLst>
          </p:cNvPr>
          <p:cNvSpPr>
            <a:spLocks noGrp="1"/>
          </p:cNvSpPr>
          <p:nvPr>
            <p:ph type="title"/>
          </p:nvPr>
        </p:nvSpPr>
        <p:spPr>
          <a:xfrm>
            <a:off x="694426" y="327233"/>
            <a:ext cx="10515600" cy="954436"/>
          </a:xfrm>
        </p:spPr>
        <p:txBody>
          <a:bodyPr/>
          <a:lstStyle/>
          <a:p>
            <a:r>
              <a:rPr kumimoji="1" lang="ja-JP" altLang="en-US" dirty="0"/>
              <a:t>ビジネスにおける合理性</a:t>
            </a:r>
          </a:p>
        </p:txBody>
      </p:sp>
      <p:sp>
        <p:nvSpPr>
          <p:cNvPr id="3" name="コンテンツ プレースホルダー 2">
            <a:extLst>
              <a:ext uri="{FF2B5EF4-FFF2-40B4-BE49-F238E27FC236}">
                <a16:creationId xmlns:a16="http://schemas.microsoft.com/office/drawing/2014/main" id="{FDD0A54C-FEA1-574E-ADF2-77B6E6771CED}"/>
              </a:ext>
            </a:extLst>
          </p:cNvPr>
          <p:cNvSpPr>
            <a:spLocks noGrp="1"/>
          </p:cNvSpPr>
          <p:nvPr>
            <p:ph idx="1"/>
          </p:nvPr>
        </p:nvSpPr>
        <p:spPr/>
        <p:txBody>
          <a:bodyPr/>
          <a:lstStyle/>
          <a:p>
            <a:endParaRPr kumimoji="1" lang="en-US" altLang="ja-JP" dirty="0"/>
          </a:p>
          <a:p>
            <a:endParaRPr kumimoji="1" lang="ja-JP" altLang="en-US" dirty="0"/>
          </a:p>
        </p:txBody>
      </p:sp>
      <p:sp>
        <p:nvSpPr>
          <p:cNvPr id="4" name="スライド番号プレースホルダー 3">
            <a:extLst>
              <a:ext uri="{FF2B5EF4-FFF2-40B4-BE49-F238E27FC236}">
                <a16:creationId xmlns:a16="http://schemas.microsoft.com/office/drawing/2014/main" id="{6758BD05-D5E5-F640-B2AD-D405250A179C}"/>
              </a:ext>
            </a:extLst>
          </p:cNvPr>
          <p:cNvSpPr>
            <a:spLocks noGrp="1"/>
          </p:cNvSpPr>
          <p:nvPr>
            <p:ph type="sldNum" sz="quarter" idx="12"/>
          </p:nvPr>
        </p:nvSpPr>
        <p:spPr/>
        <p:txBody>
          <a:bodyPr/>
          <a:lstStyle/>
          <a:p>
            <a:fld id="{EDE9C922-E701-C64D-85CE-CAAAAA4ACB3C}" type="slidenum">
              <a:rPr lang="ja-JP" altLang="en-US" smtClean="0"/>
              <a:pPr/>
              <a:t>31</a:t>
            </a:fld>
            <a:endParaRPr lang="ja-JP" altLang="en-US"/>
          </a:p>
        </p:txBody>
      </p:sp>
      <p:sp>
        <p:nvSpPr>
          <p:cNvPr id="5" name="コンテンツ プレースホルダー 2">
            <a:extLst>
              <a:ext uri="{FF2B5EF4-FFF2-40B4-BE49-F238E27FC236}">
                <a16:creationId xmlns:a16="http://schemas.microsoft.com/office/drawing/2014/main" id="{3C58C162-ABC2-574B-BA27-20BD6A114D83}"/>
              </a:ext>
            </a:extLst>
          </p:cNvPr>
          <p:cNvSpPr txBox="1">
            <a:spLocks/>
          </p:cNvSpPr>
          <p:nvPr/>
        </p:nvSpPr>
        <p:spPr>
          <a:xfrm>
            <a:off x="941129" y="1405269"/>
            <a:ext cx="10177131" cy="4525963"/>
          </a:xfrm>
          <a:prstGeom prst="rect">
            <a:avLst/>
          </a:prstGeom>
        </p:spPr>
        <p:txBody>
          <a:bodyPr vert="horz" lIns="121920" tIns="60960" rIns="121920" bIns="60960" rtlCol="0">
            <a:normAutofit/>
          </a:bodyPr>
          <a:lstStyle>
            <a:lvl1pPr marL="257175" indent="-257175" algn="l" defTabSz="342900" rtl="0" eaLnBrk="1" latinLnBrk="0" hangingPunct="1">
              <a:spcBef>
                <a:spcPct val="20000"/>
              </a:spcBef>
              <a:buClr>
                <a:srgbClr val="2E7DC6"/>
              </a:buClr>
              <a:buFont typeface="Arial"/>
              <a:buChar char="•"/>
              <a:defRPr kumimoji="1" sz="2400" kern="1200">
                <a:solidFill>
                  <a:schemeClr val="tx1"/>
                </a:solidFill>
                <a:latin typeface="Lucida Grande"/>
                <a:ea typeface="+mn-ea"/>
                <a:cs typeface="+mn-cs"/>
              </a:defRPr>
            </a:lvl1pPr>
            <a:lvl2pPr marL="557213" indent="-214313" algn="l" defTabSz="342900" rtl="0" eaLnBrk="1" latinLnBrk="0" hangingPunct="1">
              <a:spcBef>
                <a:spcPct val="20000"/>
              </a:spcBef>
              <a:buClr>
                <a:srgbClr val="2E7DC6"/>
              </a:buClr>
              <a:buFont typeface="Arial"/>
              <a:buChar char="–"/>
              <a:defRPr kumimoji="1" sz="2100" kern="1200">
                <a:solidFill>
                  <a:schemeClr val="tx1"/>
                </a:solidFill>
                <a:latin typeface="Lucida Grande"/>
                <a:ea typeface="+mn-ea"/>
                <a:cs typeface="+mn-cs"/>
              </a:defRPr>
            </a:lvl2pPr>
            <a:lvl3pPr marL="857250" indent="-171450" algn="l" defTabSz="342900" rtl="0" eaLnBrk="1" latinLnBrk="0" hangingPunct="1">
              <a:spcBef>
                <a:spcPct val="20000"/>
              </a:spcBef>
              <a:buClr>
                <a:srgbClr val="2E7DC6"/>
              </a:buClr>
              <a:buFont typeface="Arial"/>
              <a:buChar char="•"/>
              <a:defRPr kumimoji="1" sz="1800" kern="1200">
                <a:solidFill>
                  <a:schemeClr val="tx1"/>
                </a:solidFill>
                <a:latin typeface="Lucida Grande"/>
                <a:ea typeface="+mn-ea"/>
                <a:cs typeface="+mn-cs"/>
              </a:defRPr>
            </a:lvl3pPr>
            <a:lvl4pPr marL="1200150" indent="-171450" algn="l" defTabSz="342900" rtl="0" eaLnBrk="1" latinLnBrk="0" hangingPunct="1">
              <a:spcBef>
                <a:spcPct val="20000"/>
              </a:spcBef>
              <a:buClr>
                <a:srgbClr val="2E7DC6"/>
              </a:buClr>
              <a:buFont typeface="Arial"/>
              <a:buChar char="–"/>
              <a:defRPr kumimoji="1" sz="1500" kern="1200">
                <a:solidFill>
                  <a:schemeClr val="tx1"/>
                </a:solidFill>
                <a:latin typeface="Lucida Grande"/>
                <a:ea typeface="+mn-ea"/>
                <a:cs typeface="+mn-cs"/>
              </a:defRPr>
            </a:lvl4pPr>
            <a:lvl5pPr marL="1543050" indent="-171450" algn="l" defTabSz="342900" rtl="0" eaLnBrk="1" latinLnBrk="0" hangingPunct="1">
              <a:spcBef>
                <a:spcPct val="20000"/>
              </a:spcBef>
              <a:buClr>
                <a:srgbClr val="2E7DC6"/>
              </a:buClr>
              <a:buFont typeface="Arial"/>
              <a:buChar char="»"/>
              <a:defRPr kumimoji="1" sz="1500" kern="1200">
                <a:solidFill>
                  <a:schemeClr val="tx1"/>
                </a:solidFill>
                <a:latin typeface="Lucida Grande"/>
                <a:ea typeface="+mn-ea"/>
                <a:cs typeface="+mn-cs"/>
              </a:defRPr>
            </a:lvl5pPr>
            <a:lvl6pPr marL="1885950" indent="-171450" algn="l" defTabSz="342900" rtl="0" eaLnBrk="1" latinLnBrk="0" hangingPunct="1">
              <a:spcBef>
                <a:spcPct val="20000"/>
              </a:spcBef>
              <a:buFont typeface="Arial"/>
              <a:buChar char="•"/>
              <a:defRPr kumimoji="1"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kumimoji="1"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kumimoji="1"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kumimoji="1" sz="1500" kern="1200">
                <a:solidFill>
                  <a:schemeClr val="tx1"/>
                </a:solidFill>
                <a:latin typeface="+mn-lt"/>
                <a:ea typeface="+mn-ea"/>
                <a:cs typeface="+mn-cs"/>
              </a:defRPr>
            </a:lvl9pPr>
          </a:lstStyle>
          <a:p>
            <a:pPr marL="288000" indent="-288000">
              <a:lnSpc>
                <a:spcPct val="110000"/>
              </a:lnSpc>
              <a:spcBef>
                <a:spcPts val="0"/>
              </a:spcBef>
              <a:spcAft>
                <a:spcPts val="1000"/>
              </a:spcAft>
              <a:buClrTx/>
            </a:pPr>
            <a:r>
              <a:rPr lang="ja-JP" altLang="en-US" sz="3200" dirty="0"/>
              <a:t>コアコンピタンス</a:t>
            </a:r>
            <a:r>
              <a:rPr lang="en-US" altLang="ja-JP" sz="3200" dirty="0"/>
              <a:t>(</a:t>
            </a:r>
            <a:r>
              <a:rPr lang="ja-JP" altLang="en-US" sz="3200" dirty="0"/>
              <a:t>競争優位を実現できる強み</a:t>
            </a:r>
            <a:r>
              <a:rPr lang="en-US" altLang="ja-JP" sz="3200" dirty="0"/>
              <a:t>)</a:t>
            </a:r>
            <a:r>
              <a:rPr lang="ja-JP" altLang="en-US" sz="3200" dirty="0"/>
              <a:t>に</a:t>
            </a:r>
            <a:br>
              <a:rPr lang="en-US" altLang="ja-JP" sz="3200" dirty="0"/>
            </a:br>
            <a:r>
              <a:rPr lang="ja-JP" altLang="en-US" sz="3200" dirty="0"/>
              <a:t>資源を集中して、市場競争に勝ちたい。</a:t>
            </a:r>
            <a:endParaRPr lang="en-US" altLang="ja-JP" sz="3200" dirty="0"/>
          </a:p>
          <a:p>
            <a:pPr marL="288000" indent="-288000">
              <a:lnSpc>
                <a:spcPct val="110000"/>
              </a:lnSpc>
              <a:spcBef>
                <a:spcPts val="0"/>
              </a:spcBef>
              <a:spcAft>
                <a:spcPts val="1000"/>
              </a:spcAft>
              <a:buClrTx/>
            </a:pPr>
            <a:r>
              <a:rPr lang="ja-JP" altLang="en-US" sz="3200" dirty="0"/>
              <a:t>コモディティ</a:t>
            </a:r>
            <a:r>
              <a:rPr lang="en-US" altLang="ja-JP" sz="3200" dirty="0"/>
              <a:t>(</a:t>
            </a:r>
            <a:r>
              <a:rPr lang="ja-JP" altLang="en-US" sz="3200" dirty="0"/>
              <a:t>あたりまえのように手に入る、希少性のない資源</a:t>
            </a:r>
            <a:r>
              <a:rPr lang="en-US" altLang="ja-JP" sz="3200" dirty="0"/>
              <a:t>)</a:t>
            </a:r>
            <a:r>
              <a:rPr lang="ja-JP" altLang="en-US" sz="3200" dirty="0"/>
              <a:t>に資源をできるだけ投じたくない。</a:t>
            </a:r>
          </a:p>
        </p:txBody>
      </p:sp>
      <p:sp>
        <p:nvSpPr>
          <p:cNvPr id="7" name="下矢印 6">
            <a:extLst>
              <a:ext uri="{FF2B5EF4-FFF2-40B4-BE49-F238E27FC236}">
                <a16:creationId xmlns:a16="http://schemas.microsoft.com/office/drawing/2014/main" id="{97BA30EA-4047-BF49-A472-F46AF83464B6}"/>
              </a:ext>
            </a:extLst>
          </p:cNvPr>
          <p:cNvSpPr/>
          <p:nvPr/>
        </p:nvSpPr>
        <p:spPr>
          <a:xfrm>
            <a:off x="5321218" y="3728512"/>
            <a:ext cx="1185770" cy="598441"/>
          </a:xfrm>
          <a:prstGeom prst="downArrow">
            <a:avLst>
              <a:gd name="adj1" fmla="val 48407"/>
              <a:gd name="adj2" fmla="val 57014"/>
            </a:avLst>
          </a:prstGeom>
          <a:solidFill>
            <a:schemeClr val="accent2">
              <a:lumMod val="75000"/>
            </a:schemeClr>
          </a:solidFill>
          <a:ln>
            <a:solidFill>
              <a:schemeClr val="accent2">
                <a:lumMod val="75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marL="342891" indent="-342891" algn="ctr" defTabSz="914377">
              <a:spcBef>
                <a:spcPct val="20000"/>
              </a:spcBef>
              <a:buClr>
                <a:srgbClr val="7F5BAB"/>
              </a:buClr>
              <a:buFont typeface="Arial"/>
              <a:buChar char="•"/>
              <a:defRPr/>
            </a:pPr>
            <a:endParaRPr lang="ja-JP" altLang="en-US" sz="2400" dirty="0">
              <a:solidFill>
                <a:prstClr val="black"/>
              </a:solidFill>
              <a:latin typeface="Lucida Grande"/>
              <a:ea typeface="ヒラギノ角ゴ Pro W3"/>
            </a:endParaRPr>
          </a:p>
        </p:txBody>
      </p:sp>
    </p:spTree>
    <p:extLst>
      <p:ext uri="{BB962C8B-B14F-4D97-AF65-F5344CB8AC3E}">
        <p14:creationId xmlns:p14="http://schemas.microsoft.com/office/powerpoint/2010/main" val="1972860723"/>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1"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500" fill="hold"/>
                                        <p:tgtEl>
                                          <p:spTgt spid="8"/>
                                        </p:tgtEl>
                                        <p:attrNameLst>
                                          <p:attrName>ppt_x</p:attrName>
                                        </p:attrNameLst>
                                      </p:cBhvr>
                                      <p:tavLst>
                                        <p:tav tm="0">
                                          <p:val>
                                            <p:strVal val="#ppt_x"/>
                                          </p:val>
                                        </p:tav>
                                        <p:tav tm="100000">
                                          <p:val>
                                            <p:strVal val="#ppt_x"/>
                                          </p:val>
                                        </p:tav>
                                      </p:tavLst>
                                    </p:anim>
                                    <p:anim calcmode="lin" valueType="num">
                                      <p:cBhvr additive="base">
                                        <p:cTn id="13"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7" grpId="0" animBg="1" autoUpdateAnimBg="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正方形/長方形 15"/>
          <p:cNvSpPr/>
          <p:nvPr/>
        </p:nvSpPr>
        <p:spPr>
          <a:xfrm>
            <a:off x="1036990" y="2174085"/>
            <a:ext cx="4726913" cy="3391743"/>
          </a:xfrm>
          <a:prstGeom prst="rect">
            <a:avLst/>
          </a:prstGeom>
          <a:solidFill>
            <a:schemeClr val="accent5">
              <a:lumMod val="75000"/>
            </a:schemeClr>
          </a:solidFill>
        </p:spPr>
        <p:style>
          <a:lnRef idx="1">
            <a:schemeClr val="accent1"/>
          </a:lnRef>
          <a:fillRef idx="2">
            <a:schemeClr val="accent1"/>
          </a:fillRef>
          <a:effectRef idx="1">
            <a:schemeClr val="accent1"/>
          </a:effectRef>
          <a:fontRef idx="minor">
            <a:schemeClr val="dk1"/>
          </a:fontRef>
        </p:style>
        <p:txBody>
          <a:bodyPr lIns="180000" rtlCol="0" anchor="ctr"/>
          <a:lstStyle/>
          <a:p>
            <a:r>
              <a:rPr lang="en-US" altLang="ja-JP" sz="3600" dirty="0">
                <a:solidFill>
                  <a:schemeClr val="bg1"/>
                </a:solidFill>
                <a:latin typeface="Lucida Grande"/>
                <a:ea typeface="ヒラギノ角ゴ Pro W3"/>
                <a:cs typeface="Lucida Grande"/>
              </a:rPr>
              <a:t>Twitter’s </a:t>
            </a:r>
            <a:br>
              <a:rPr lang="en-US" altLang="ja-JP" sz="3600" dirty="0">
                <a:solidFill>
                  <a:schemeClr val="bg1"/>
                </a:solidFill>
                <a:latin typeface="Lucida Grande"/>
                <a:ea typeface="ヒラギノ角ゴ Pro W3"/>
                <a:cs typeface="Lucida Grande"/>
              </a:rPr>
            </a:br>
            <a:r>
              <a:rPr lang="en-US" altLang="ja-JP" sz="3600" dirty="0">
                <a:solidFill>
                  <a:schemeClr val="bg1"/>
                </a:solidFill>
                <a:latin typeface="Lucida Grande"/>
                <a:ea typeface="ヒラギノ角ゴ Pro W3"/>
                <a:cs typeface="Lucida Grande"/>
              </a:rPr>
              <a:t>services</a:t>
            </a:r>
            <a:endParaRPr lang="ja-JP" altLang="en-US" sz="3600" dirty="0">
              <a:solidFill>
                <a:schemeClr val="bg1"/>
              </a:solidFill>
              <a:latin typeface="Lucida Grande"/>
              <a:ea typeface="ヒラギノ角ゴ Pro W3"/>
              <a:cs typeface="Lucida Grande"/>
            </a:endParaRPr>
          </a:p>
        </p:txBody>
      </p:sp>
      <p:sp>
        <p:nvSpPr>
          <p:cNvPr id="5" name="正方形/長方形 4"/>
          <p:cNvSpPr/>
          <p:nvPr/>
        </p:nvSpPr>
        <p:spPr>
          <a:xfrm>
            <a:off x="3220863" y="2746455"/>
            <a:ext cx="2543039" cy="2137832"/>
          </a:xfrm>
          <a:prstGeom prst="rect">
            <a:avLst/>
          </a:prstGeom>
          <a:solidFill>
            <a:srgbClr val="F6CE52"/>
          </a:solidFill>
          <a:ln>
            <a:solidFill>
              <a:srgbClr val="F6CE52"/>
            </a:solidFill>
          </a:ln>
        </p:spPr>
        <p:style>
          <a:lnRef idx="1">
            <a:schemeClr val="accent5"/>
          </a:lnRef>
          <a:fillRef idx="3">
            <a:schemeClr val="accent5"/>
          </a:fillRef>
          <a:effectRef idx="2">
            <a:schemeClr val="accent5"/>
          </a:effectRef>
          <a:fontRef idx="minor">
            <a:schemeClr val="lt1"/>
          </a:fontRef>
        </p:style>
        <p:txBody>
          <a:bodyPr rtlCol="0" anchor="ctr"/>
          <a:lstStyle/>
          <a:p>
            <a:pPr algn="ctr"/>
            <a:r>
              <a:rPr lang="en-US" altLang="ja-JP" sz="3600" dirty="0">
                <a:solidFill>
                  <a:schemeClr val="accent5">
                    <a:lumMod val="50000"/>
                  </a:schemeClr>
                </a:solidFill>
                <a:latin typeface="Lucida Grande"/>
                <a:ea typeface="ヒラギノ角ゴ Pro W3"/>
                <a:cs typeface="Lucida Grande"/>
              </a:rPr>
              <a:t>OSS</a:t>
            </a:r>
          </a:p>
          <a:p>
            <a:pPr algn="ctr"/>
            <a:r>
              <a:rPr lang="en-US" altLang="ja-JP" sz="3600" dirty="0">
                <a:solidFill>
                  <a:schemeClr val="accent5">
                    <a:lumMod val="50000"/>
                  </a:schemeClr>
                </a:solidFill>
                <a:latin typeface="Lucida Grande"/>
                <a:ea typeface="ヒラギノ角ゴ Pro W3"/>
                <a:cs typeface="Lucida Grande"/>
              </a:rPr>
              <a:t>Database</a:t>
            </a:r>
            <a:endParaRPr lang="ja-JP" altLang="en-US" sz="3600" dirty="0">
              <a:solidFill>
                <a:schemeClr val="accent5">
                  <a:lumMod val="50000"/>
                </a:schemeClr>
              </a:solidFill>
              <a:latin typeface="Lucida Grande"/>
              <a:ea typeface="ヒラギノ角ゴ Pro W3"/>
              <a:cs typeface="Lucida Grande"/>
            </a:endParaRPr>
          </a:p>
        </p:txBody>
      </p:sp>
      <p:sp>
        <p:nvSpPr>
          <p:cNvPr id="2" name="左矢印 1"/>
          <p:cNvSpPr/>
          <p:nvPr/>
        </p:nvSpPr>
        <p:spPr>
          <a:xfrm>
            <a:off x="5910422" y="3209561"/>
            <a:ext cx="867122" cy="1344741"/>
          </a:xfrm>
          <a:prstGeom prst="leftArrow">
            <a:avLst>
              <a:gd name="adj1" fmla="val 46491"/>
              <a:gd name="adj2" fmla="val 64265"/>
            </a:avLst>
          </a:prstGeom>
          <a:solidFill>
            <a:schemeClr val="accent2">
              <a:lumMod val="75000"/>
            </a:schemeClr>
          </a:solidFill>
          <a:ln>
            <a:solidFill>
              <a:schemeClr val="accent2">
                <a:lumMod val="75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marL="342891" indent="-342891" algn="ctr">
              <a:spcBef>
                <a:spcPct val="20000"/>
              </a:spcBef>
              <a:buClr>
                <a:srgbClr val="7F5BAB"/>
              </a:buClr>
              <a:buFont typeface="Arial"/>
              <a:buChar char="•"/>
            </a:pPr>
            <a:endParaRPr lang="ja-JP" altLang="en-US" sz="2400" dirty="0">
              <a:solidFill>
                <a:prstClr val="black"/>
              </a:solidFill>
              <a:latin typeface="Lucida Grande"/>
            </a:endParaRPr>
          </a:p>
        </p:txBody>
      </p:sp>
      <p:sp>
        <p:nvSpPr>
          <p:cNvPr id="7" name="タイトル 6">
            <a:extLst>
              <a:ext uri="{FF2B5EF4-FFF2-40B4-BE49-F238E27FC236}">
                <a16:creationId xmlns:a16="http://schemas.microsoft.com/office/drawing/2014/main" id="{4BA022CF-9C20-B440-94FD-499CACBD257C}"/>
              </a:ext>
            </a:extLst>
          </p:cNvPr>
          <p:cNvSpPr>
            <a:spLocks noGrp="1"/>
          </p:cNvSpPr>
          <p:nvPr>
            <p:ph type="title"/>
          </p:nvPr>
        </p:nvSpPr>
        <p:spPr>
          <a:xfrm>
            <a:off x="564033" y="311837"/>
            <a:ext cx="10515600" cy="954436"/>
          </a:xfrm>
        </p:spPr>
        <p:txBody>
          <a:bodyPr/>
          <a:lstStyle/>
          <a:p>
            <a:r>
              <a:rPr lang="en-US" altLang="ja-JP" dirty="0"/>
              <a:t>OSS </a:t>
            </a:r>
            <a:r>
              <a:rPr lang="ja-JP" altLang="en-US" dirty="0"/>
              <a:t>の戦略的な活用</a:t>
            </a:r>
          </a:p>
        </p:txBody>
      </p:sp>
      <p:sp>
        <p:nvSpPr>
          <p:cNvPr id="6" name="スライド番号プレースホルダー 5">
            <a:extLst>
              <a:ext uri="{FF2B5EF4-FFF2-40B4-BE49-F238E27FC236}">
                <a16:creationId xmlns:a16="http://schemas.microsoft.com/office/drawing/2014/main" id="{852B0AAD-8E7D-7542-A229-3371336889A2}"/>
              </a:ext>
            </a:extLst>
          </p:cNvPr>
          <p:cNvSpPr>
            <a:spLocks noGrp="1"/>
          </p:cNvSpPr>
          <p:nvPr>
            <p:ph type="sldNum" sz="quarter" idx="12"/>
          </p:nvPr>
        </p:nvSpPr>
        <p:spPr/>
        <p:txBody>
          <a:bodyPr/>
          <a:lstStyle/>
          <a:p>
            <a:fld id="{EDE9C922-E701-C64D-85CE-CAAAAA4ACB3C}" type="slidenum">
              <a:rPr lang="ja-JP" altLang="en-US" smtClean="0"/>
              <a:pPr/>
              <a:t>32</a:t>
            </a:fld>
            <a:endParaRPr lang="ja-JP" altLang="en-US"/>
          </a:p>
        </p:txBody>
      </p:sp>
      <p:sp>
        <p:nvSpPr>
          <p:cNvPr id="10" name="正方形/長方形 9">
            <a:extLst>
              <a:ext uri="{FF2B5EF4-FFF2-40B4-BE49-F238E27FC236}">
                <a16:creationId xmlns:a16="http://schemas.microsoft.com/office/drawing/2014/main" id="{F431A22C-FB98-4046-9A18-E8560727976E}"/>
              </a:ext>
            </a:extLst>
          </p:cNvPr>
          <p:cNvSpPr/>
          <p:nvPr/>
        </p:nvSpPr>
        <p:spPr>
          <a:xfrm>
            <a:off x="564033" y="2470249"/>
            <a:ext cx="2543039" cy="739312"/>
          </a:xfrm>
          <a:prstGeom prst="rect">
            <a:avLst/>
          </a:prstGeom>
          <a:solidFill>
            <a:srgbClr val="3C5A99"/>
          </a:solidFill>
          <a:ln>
            <a:solidFill>
              <a:schemeClr val="tx2"/>
            </a:solidFill>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altLang="ja-JP" sz="3600" dirty="0">
                <a:solidFill>
                  <a:schemeClr val="bg1"/>
                </a:solidFill>
                <a:latin typeface="Lucida Grande"/>
                <a:ea typeface="ヒラギノ角ゴ Pro W3"/>
                <a:cs typeface="Lucida Grande"/>
              </a:rPr>
              <a:t>Facebook</a:t>
            </a:r>
            <a:endParaRPr lang="ja-JP" altLang="en-US" sz="3600" dirty="0">
              <a:solidFill>
                <a:schemeClr val="bg1"/>
              </a:solidFill>
              <a:latin typeface="Lucida Grande"/>
              <a:ea typeface="ヒラギノ角ゴ Pro W3"/>
              <a:cs typeface="Lucida Grande"/>
            </a:endParaRPr>
          </a:p>
        </p:txBody>
      </p:sp>
      <p:sp>
        <p:nvSpPr>
          <p:cNvPr id="11" name="正方形/長方形 10">
            <a:extLst>
              <a:ext uri="{FF2B5EF4-FFF2-40B4-BE49-F238E27FC236}">
                <a16:creationId xmlns:a16="http://schemas.microsoft.com/office/drawing/2014/main" id="{F4EA1D54-5A4B-0547-8316-3415DE9F7E33}"/>
              </a:ext>
            </a:extLst>
          </p:cNvPr>
          <p:cNvSpPr/>
          <p:nvPr/>
        </p:nvSpPr>
        <p:spPr>
          <a:xfrm>
            <a:off x="143339" y="1804427"/>
            <a:ext cx="2543039" cy="739312"/>
          </a:xfrm>
          <a:prstGeom prst="rect">
            <a:avLst/>
          </a:prstGeom>
          <a:solidFill>
            <a:srgbClr val="CF2E92"/>
          </a:solidFill>
          <a:ln>
            <a:solidFill>
              <a:srgbClr val="CF2E92"/>
            </a:solidFill>
          </a:ln>
        </p:spPr>
        <p:style>
          <a:lnRef idx="1">
            <a:schemeClr val="accent6"/>
          </a:lnRef>
          <a:fillRef idx="3">
            <a:schemeClr val="accent6"/>
          </a:fillRef>
          <a:effectRef idx="2">
            <a:schemeClr val="accent6"/>
          </a:effectRef>
          <a:fontRef idx="minor">
            <a:schemeClr val="lt1"/>
          </a:fontRef>
        </p:style>
        <p:txBody>
          <a:bodyPr tIns="108000" bIns="180000" rtlCol="0" anchor="ctr"/>
          <a:lstStyle/>
          <a:p>
            <a:pPr algn="ctr"/>
            <a:r>
              <a:rPr lang="en-US" altLang="ja-JP" sz="3600" dirty="0">
                <a:solidFill>
                  <a:schemeClr val="bg1"/>
                </a:solidFill>
                <a:latin typeface="Lucida Grande"/>
                <a:ea typeface="ヒラギノ角ゴ Pro W3"/>
                <a:cs typeface="Lucida Grande"/>
              </a:rPr>
              <a:t>Instagram</a:t>
            </a:r>
            <a:endParaRPr lang="ja-JP" altLang="en-US" sz="3600" dirty="0">
              <a:solidFill>
                <a:schemeClr val="bg1"/>
              </a:solidFill>
              <a:latin typeface="Lucida Grande"/>
              <a:ea typeface="ヒラギノ角ゴ Pro W3"/>
              <a:cs typeface="Lucida Grande"/>
            </a:endParaRPr>
          </a:p>
        </p:txBody>
      </p:sp>
      <p:sp>
        <p:nvSpPr>
          <p:cNvPr id="13" name="テキスト ボックス 12">
            <a:extLst>
              <a:ext uri="{FF2B5EF4-FFF2-40B4-BE49-F238E27FC236}">
                <a16:creationId xmlns:a16="http://schemas.microsoft.com/office/drawing/2014/main" id="{8C7CE632-F3AF-C44C-9F50-C461A6ED903D}"/>
              </a:ext>
            </a:extLst>
          </p:cNvPr>
          <p:cNvSpPr txBox="1"/>
          <p:nvPr/>
        </p:nvSpPr>
        <p:spPr>
          <a:xfrm>
            <a:off x="6924063" y="2470249"/>
            <a:ext cx="5033519" cy="2954655"/>
          </a:xfrm>
          <a:prstGeom prst="rect">
            <a:avLst/>
          </a:prstGeom>
          <a:noFill/>
        </p:spPr>
        <p:txBody>
          <a:bodyPr wrap="square" rtlCol="0">
            <a:spAutoFit/>
          </a:bodyPr>
          <a:lstStyle/>
          <a:p>
            <a:pPr marL="457189" indent="-457189">
              <a:lnSpc>
                <a:spcPct val="110000"/>
              </a:lnSpc>
              <a:spcAft>
                <a:spcPts val="600"/>
              </a:spcAft>
              <a:buFont typeface="Arial" panose="020B0604020202020204" pitchFamily="34" charset="0"/>
              <a:buChar char="•"/>
            </a:pPr>
            <a:r>
              <a:rPr lang="ja-JP" altLang="en-US" sz="3200" dirty="0">
                <a:latin typeface="+mn-ea"/>
                <a:cs typeface="Lucida Grande"/>
              </a:rPr>
              <a:t>ここを</a:t>
            </a:r>
            <a:r>
              <a:rPr lang="en-US" altLang="ja-JP" sz="3200" dirty="0">
                <a:latin typeface="+mn-ea"/>
                <a:cs typeface="Lucida Grande"/>
              </a:rPr>
              <a:t>OSS</a:t>
            </a:r>
            <a:r>
              <a:rPr lang="ja-JP" altLang="en-US" sz="3200" dirty="0">
                <a:latin typeface="+mn-ea"/>
                <a:cs typeface="Lucida Grande"/>
              </a:rPr>
              <a:t>を利用する。</a:t>
            </a:r>
            <a:endParaRPr lang="en-US" altLang="ja-JP" sz="3200" dirty="0">
              <a:latin typeface="+mn-ea"/>
              <a:cs typeface="Lucida Grande"/>
            </a:endParaRPr>
          </a:p>
          <a:p>
            <a:pPr marL="457189" indent="-457189">
              <a:lnSpc>
                <a:spcPct val="110000"/>
              </a:lnSpc>
              <a:spcAft>
                <a:spcPts val="600"/>
              </a:spcAft>
              <a:buFont typeface="Arial" panose="020B0604020202020204" pitchFamily="34" charset="0"/>
              <a:buChar char="•"/>
            </a:pPr>
            <a:r>
              <a:rPr lang="ja-JP" altLang="en-US" sz="3200" dirty="0">
                <a:latin typeface="+mn-ea"/>
                <a:cs typeface="Lucida Grande"/>
              </a:rPr>
              <a:t>更に踏み込んで、</a:t>
            </a:r>
            <a:r>
              <a:rPr lang="en-US" altLang="ja-JP" sz="3200" dirty="0">
                <a:latin typeface="+mn-ea"/>
                <a:cs typeface="Lucida Grande"/>
              </a:rPr>
              <a:t>OSS</a:t>
            </a:r>
            <a:r>
              <a:rPr lang="ja-JP" altLang="en-US" sz="3200" dirty="0">
                <a:latin typeface="+mn-ea"/>
                <a:cs typeface="Lucida Grande"/>
              </a:rPr>
              <a:t>に自分が必要な機能を追加する。</a:t>
            </a:r>
            <a:endParaRPr lang="en-US" altLang="ja-JP" sz="3200" dirty="0">
              <a:latin typeface="+mn-ea"/>
              <a:cs typeface="Lucida Grande"/>
            </a:endParaRPr>
          </a:p>
          <a:p>
            <a:pPr marL="457189" indent="-457189">
              <a:lnSpc>
                <a:spcPct val="110000"/>
              </a:lnSpc>
              <a:spcAft>
                <a:spcPts val="600"/>
              </a:spcAft>
              <a:buFont typeface="Arial" panose="020B0604020202020204" pitchFamily="34" charset="0"/>
              <a:buChar char="•"/>
            </a:pPr>
            <a:r>
              <a:rPr lang="ja-JP" altLang="en-US" sz="3200" dirty="0">
                <a:latin typeface="+mn-ea"/>
                <a:cs typeface="Lucida Grande"/>
              </a:rPr>
              <a:t>新たな</a:t>
            </a:r>
            <a:r>
              <a:rPr lang="en-US" altLang="ja-JP" sz="3200" dirty="0">
                <a:latin typeface="+mn-ea"/>
                <a:cs typeface="Lucida Grande"/>
              </a:rPr>
              <a:t>OSS</a:t>
            </a:r>
            <a:r>
              <a:rPr lang="ja-JP" altLang="en-US" sz="3200" dirty="0">
                <a:latin typeface="+mn-ea"/>
                <a:cs typeface="Lucida Grande"/>
              </a:rPr>
              <a:t>を開発する。</a:t>
            </a:r>
          </a:p>
        </p:txBody>
      </p:sp>
    </p:spTree>
    <p:custDataLst>
      <p:tags r:id="rId1"/>
    </p:custDataLst>
    <p:extLst>
      <p:ext uri="{BB962C8B-B14F-4D97-AF65-F5344CB8AC3E}">
        <p14:creationId xmlns:p14="http://schemas.microsoft.com/office/powerpoint/2010/main" val="3853012879"/>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dissolve">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Twitter, Google, Facebook,,,</a:t>
            </a:r>
            <a:endParaRPr kumimoji="1" lang="ja-JP" altLang="en-US" dirty="0"/>
          </a:p>
        </p:txBody>
      </p:sp>
      <p:sp>
        <p:nvSpPr>
          <p:cNvPr id="3" name="コンテンツ プレースホルダー 2"/>
          <p:cNvSpPr>
            <a:spLocks noGrp="1"/>
          </p:cNvSpPr>
          <p:nvPr>
            <p:ph idx="1"/>
          </p:nvPr>
        </p:nvSpPr>
        <p:spPr>
          <a:xfrm>
            <a:off x="694426" y="1746563"/>
            <a:ext cx="10950282" cy="5028386"/>
          </a:xfrm>
        </p:spPr>
        <p:txBody>
          <a:bodyPr>
            <a:normAutofit/>
          </a:bodyPr>
          <a:lstStyle/>
          <a:p>
            <a:pPr marL="288000">
              <a:spcAft>
                <a:spcPts val="1200"/>
              </a:spcAft>
            </a:pPr>
            <a:r>
              <a:rPr lang="ja-JP" altLang="en-US" sz="3200" dirty="0"/>
              <a:t>ウェブサービス／アプリ企業の視点</a:t>
            </a:r>
          </a:p>
          <a:p>
            <a:pPr lvl="1">
              <a:spcBef>
                <a:spcPts val="0"/>
              </a:spcBef>
              <a:spcAft>
                <a:spcPts val="1200"/>
              </a:spcAft>
            </a:pPr>
            <a:r>
              <a:rPr lang="ja-JP" altLang="en-US" sz="2800" dirty="0"/>
              <a:t>勝負は自社独自のソフトウェア</a:t>
            </a:r>
          </a:p>
          <a:p>
            <a:pPr lvl="1">
              <a:spcBef>
                <a:spcPts val="0"/>
              </a:spcBef>
              <a:spcAft>
                <a:spcPts val="1200"/>
              </a:spcAft>
            </a:pPr>
            <a:r>
              <a:rPr lang="ja-JP" altLang="en-US" sz="2800" dirty="0"/>
              <a:t>ハードウェアは、ソフトウェアの実行環境でしかない。コモディティ。</a:t>
            </a:r>
            <a:endParaRPr lang="en-US" altLang="ja-JP" sz="2800" dirty="0"/>
          </a:p>
          <a:p>
            <a:pPr lvl="1">
              <a:spcBef>
                <a:spcPts val="0"/>
              </a:spcBef>
              <a:spcAft>
                <a:spcPts val="1200"/>
              </a:spcAft>
            </a:pPr>
            <a:r>
              <a:rPr lang="en-US" altLang="ja-JP" sz="2800" dirty="0"/>
              <a:t>OS</a:t>
            </a:r>
            <a:r>
              <a:rPr lang="ja-JP" altLang="en-US" sz="2800" dirty="0"/>
              <a:t>やデータベース、モデュールなど、みんなが共通して用いるソフトウェアモデュールもコモディティ。</a:t>
            </a:r>
            <a:endParaRPr lang="en-US" altLang="ja-JP" sz="2800" dirty="0"/>
          </a:p>
          <a:p>
            <a:pPr lvl="1">
              <a:spcBef>
                <a:spcPts val="0"/>
              </a:spcBef>
              <a:spcAft>
                <a:spcPts val="1200"/>
              </a:spcAft>
            </a:pPr>
            <a:r>
              <a:rPr lang="ja-JP" altLang="en-US" sz="2800" dirty="0"/>
              <a:t>コモディティだが、無数のハードウェアを利用する。</a:t>
            </a:r>
            <a:r>
              <a:rPr lang="en-US" altLang="ja-JP" sz="2800" dirty="0"/>
              <a:t>Google</a:t>
            </a:r>
            <a:r>
              <a:rPr lang="ja-JP" altLang="en-US" sz="2800" dirty="0"/>
              <a:t>は世界最大のサーバメーカー</a:t>
            </a:r>
            <a:endParaRPr lang="en-US" altLang="ja-JP" dirty="0"/>
          </a:p>
        </p:txBody>
      </p:sp>
      <p:sp>
        <p:nvSpPr>
          <p:cNvPr id="4" name="スライド番号プレースホルダー 3"/>
          <p:cNvSpPr>
            <a:spLocks noGrp="1"/>
          </p:cNvSpPr>
          <p:nvPr>
            <p:ph type="sldNum" sz="quarter" idx="12"/>
          </p:nvPr>
        </p:nvSpPr>
        <p:spPr/>
        <p:txBody>
          <a:bodyPr/>
          <a:lstStyle/>
          <a:p>
            <a:fld id="{EDE9C922-E701-C64D-85CE-CAAAAA4ACB3C}" type="slidenum">
              <a:rPr lang="ja-JP" altLang="en-US" smtClean="0"/>
              <a:pPr/>
              <a:t>33</a:t>
            </a:fld>
            <a:endParaRPr lang="ja-JP" altLang="en-US" dirty="0"/>
          </a:p>
        </p:txBody>
      </p:sp>
    </p:spTree>
    <p:extLst>
      <p:ext uri="{BB962C8B-B14F-4D97-AF65-F5344CB8AC3E}">
        <p14:creationId xmlns:p14="http://schemas.microsoft.com/office/powerpoint/2010/main" val="2109638056"/>
      </p:ext>
    </p:extLst>
  </p:cSld>
  <p:clrMapOvr>
    <a:masterClrMapping/>
  </p:clrMapOvr>
  <p:transition spd="slow"/>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グループ化 15">
            <a:extLst>
              <a:ext uri="{FF2B5EF4-FFF2-40B4-BE49-F238E27FC236}">
                <a16:creationId xmlns:a16="http://schemas.microsoft.com/office/drawing/2014/main" id="{9786BCA9-D1EA-D048-A3D5-CDE0A1A77273}"/>
              </a:ext>
            </a:extLst>
          </p:cNvPr>
          <p:cNvGrpSpPr/>
          <p:nvPr/>
        </p:nvGrpSpPr>
        <p:grpSpPr>
          <a:xfrm>
            <a:off x="7280611" y="2384450"/>
            <a:ext cx="2580362" cy="1827843"/>
            <a:chOff x="6232865" y="2471913"/>
            <a:chExt cx="2580362" cy="1827843"/>
          </a:xfrm>
        </p:grpSpPr>
        <p:sp>
          <p:nvSpPr>
            <p:cNvPr id="5" name="正方形/長方形 4">
              <a:extLst>
                <a:ext uri="{FF2B5EF4-FFF2-40B4-BE49-F238E27FC236}">
                  <a16:creationId xmlns:a16="http://schemas.microsoft.com/office/drawing/2014/main" id="{7C93EEE1-8AA1-914D-8E2F-DEC07C5600B9}"/>
                </a:ext>
              </a:extLst>
            </p:cNvPr>
            <p:cNvSpPr/>
            <p:nvPr/>
          </p:nvSpPr>
          <p:spPr>
            <a:xfrm>
              <a:off x="6232865" y="2471913"/>
              <a:ext cx="2580362" cy="1827843"/>
            </a:xfrm>
            <a:prstGeom prst="rect">
              <a:avLst/>
            </a:prstGeom>
            <a:solidFill>
              <a:srgbClr val="F6CE52"/>
            </a:solidFill>
            <a:ln w="76200">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tLang="ja-JP" sz="4000" dirty="0">
                <a:solidFill>
                  <a:schemeClr val="tx2"/>
                </a:solidFill>
                <a:latin typeface="メイリオ" panose="020B0604030504040204" pitchFamily="50" charset="-128"/>
                <a:ea typeface="メイリオ" panose="020B0604030504040204" pitchFamily="50" charset="-128"/>
                <a:cs typeface="Lucida Grande"/>
              </a:endParaRPr>
            </a:p>
            <a:p>
              <a:pPr algn="ctr"/>
              <a:r>
                <a:rPr lang="ja-JP" altLang="en-US" sz="2800" b="1" dirty="0">
                  <a:solidFill>
                    <a:schemeClr val="tx2"/>
                  </a:solidFill>
                  <a:latin typeface="+mn-ea"/>
                  <a:cs typeface="Lucida Grande"/>
                </a:rPr>
                <a:t>独自コード</a:t>
              </a:r>
              <a:endParaRPr lang="en-US" altLang="ja-JP" sz="2800" b="1" dirty="0">
                <a:solidFill>
                  <a:schemeClr val="tx2"/>
                </a:solidFill>
                <a:latin typeface="+mn-ea"/>
                <a:cs typeface="Lucida Grande"/>
              </a:endParaRPr>
            </a:p>
            <a:p>
              <a:pPr algn="ctr"/>
              <a:endParaRPr lang="ja-JP" altLang="en-US" sz="3600" dirty="0">
                <a:solidFill>
                  <a:schemeClr val="tx2"/>
                </a:solidFill>
                <a:latin typeface="Lucida Grande"/>
                <a:ea typeface="ヒラギノ角ゴ Pro W3"/>
                <a:cs typeface="Lucida Grande"/>
              </a:endParaRPr>
            </a:p>
          </p:txBody>
        </p:sp>
        <p:sp>
          <p:nvSpPr>
            <p:cNvPr id="8" name="正方形/長方形 7">
              <a:extLst>
                <a:ext uri="{FF2B5EF4-FFF2-40B4-BE49-F238E27FC236}">
                  <a16:creationId xmlns:a16="http://schemas.microsoft.com/office/drawing/2014/main" id="{9AFB8BE3-ADD2-D24A-8666-E0047741299F}"/>
                </a:ext>
              </a:extLst>
            </p:cNvPr>
            <p:cNvSpPr/>
            <p:nvPr/>
          </p:nvSpPr>
          <p:spPr>
            <a:xfrm>
              <a:off x="6232865" y="2494348"/>
              <a:ext cx="2580362" cy="564292"/>
            </a:xfrm>
            <a:prstGeom prst="rect">
              <a:avLst/>
            </a:prstGeom>
            <a:solidFill>
              <a:schemeClr val="accent4">
                <a:lumMod val="5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tIns="180000" bIns="108000" rtlCol="0" anchor="ctr"/>
            <a:lstStyle/>
            <a:p>
              <a:pPr algn="ctr"/>
              <a:r>
                <a:rPr lang="ja-JP" altLang="en-US" sz="3200" b="1" dirty="0">
                  <a:solidFill>
                    <a:schemeClr val="accent1">
                      <a:lumMod val="20000"/>
                      <a:lumOff val="80000"/>
                    </a:schemeClr>
                  </a:solidFill>
                  <a:latin typeface="+mn-ea"/>
                  <a:cs typeface="Lucida Grande"/>
                </a:rPr>
                <a:t>派生</a:t>
              </a:r>
              <a:r>
                <a:rPr lang="en-US" altLang="ja-JP" sz="3200" b="1" dirty="0">
                  <a:solidFill>
                    <a:schemeClr val="accent1">
                      <a:lumMod val="20000"/>
                      <a:lumOff val="80000"/>
                    </a:schemeClr>
                  </a:solidFill>
                  <a:latin typeface="+mn-ea"/>
                  <a:cs typeface="Lucida Grande"/>
                </a:rPr>
                <a:t>1</a:t>
              </a:r>
              <a:endParaRPr lang="ja-JP" altLang="en-US" sz="3200" b="1" dirty="0">
                <a:solidFill>
                  <a:schemeClr val="accent1">
                    <a:lumMod val="20000"/>
                    <a:lumOff val="80000"/>
                  </a:schemeClr>
                </a:solidFill>
                <a:latin typeface="+mn-ea"/>
                <a:cs typeface="Lucida Grande"/>
              </a:endParaRPr>
            </a:p>
          </p:txBody>
        </p:sp>
      </p:grpSp>
      <p:grpSp>
        <p:nvGrpSpPr>
          <p:cNvPr id="15" name="グループ化 14">
            <a:extLst>
              <a:ext uri="{FF2B5EF4-FFF2-40B4-BE49-F238E27FC236}">
                <a16:creationId xmlns:a16="http://schemas.microsoft.com/office/drawing/2014/main" id="{8C247190-EA28-A444-B38B-55E480624BF5}"/>
              </a:ext>
            </a:extLst>
          </p:cNvPr>
          <p:cNvGrpSpPr/>
          <p:nvPr/>
        </p:nvGrpSpPr>
        <p:grpSpPr>
          <a:xfrm>
            <a:off x="7280611" y="4399742"/>
            <a:ext cx="2580362" cy="2172332"/>
            <a:chOff x="5060515" y="4528404"/>
            <a:chExt cx="2580362" cy="2003086"/>
          </a:xfrm>
        </p:grpSpPr>
        <p:sp>
          <p:nvSpPr>
            <p:cNvPr id="10" name="正方形/長方形 9">
              <a:extLst>
                <a:ext uri="{FF2B5EF4-FFF2-40B4-BE49-F238E27FC236}">
                  <a16:creationId xmlns:a16="http://schemas.microsoft.com/office/drawing/2014/main" id="{A4E75B48-339A-4A46-80E6-5A70C042F2E0}"/>
                </a:ext>
              </a:extLst>
            </p:cNvPr>
            <p:cNvSpPr/>
            <p:nvPr/>
          </p:nvSpPr>
          <p:spPr>
            <a:xfrm>
              <a:off x="5060515" y="4528404"/>
              <a:ext cx="2580362" cy="2003086"/>
            </a:xfrm>
            <a:prstGeom prst="rect">
              <a:avLst/>
            </a:prstGeom>
            <a:solidFill>
              <a:schemeClr val="tx2">
                <a:lumMod val="60000"/>
                <a:lumOff val="40000"/>
              </a:schemeClr>
            </a:solidFill>
            <a:ln w="76200">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tLang="ja-JP" sz="6000" dirty="0">
                <a:solidFill>
                  <a:schemeClr val="bg1"/>
                </a:solidFill>
                <a:latin typeface="メイリオ" panose="020B0604030504040204" pitchFamily="50" charset="-128"/>
                <a:ea typeface="メイリオ" panose="020B0604030504040204" pitchFamily="50" charset="-128"/>
                <a:cs typeface="Lucida Grande"/>
              </a:endParaRPr>
            </a:p>
            <a:p>
              <a:pPr algn="ctr">
                <a:lnSpc>
                  <a:spcPts val="4100"/>
                </a:lnSpc>
              </a:pPr>
              <a:r>
                <a:rPr lang="ja-JP" altLang="en-US" sz="2800" b="1" dirty="0">
                  <a:solidFill>
                    <a:schemeClr val="bg1"/>
                  </a:solidFill>
                  <a:latin typeface="+mn-ea"/>
                  <a:cs typeface="Lucida Grande"/>
                </a:rPr>
                <a:t>追加コード</a:t>
              </a:r>
              <a:endParaRPr lang="en-US" altLang="ja-JP" sz="2800" b="1" dirty="0">
                <a:solidFill>
                  <a:schemeClr val="bg1"/>
                </a:solidFill>
                <a:latin typeface="+mn-ea"/>
                <a:cs typeface="Lucida Grande"/>
              </a:endParaRPr>
            </a:p>
            <a:p>
              <a:pPr algn="ctr"/>
              <a:endParaRPr lang="ja-JP" altLang="en-US" sz="3600" dirty="0">
                <a:solidFill>
                  <a:schemeClr val="bg1"/>
                </a:solidFill>
                <a:latin typeface="Lucida Grande"/>
                <a:ea typeface="ヒラギノ角ゴ Pro W3"/>
                <a:cs typeface="Lucida Grande"/>
              </a:endParaRPr>
            </a:p>
          </p:txBody>
        </p:sp>
        <p:sp>
          <p:nvSpPr>
            <p:cNvPr id="12" name="正方形/長方形 11">
              <a:extLst>
                <a:ext uri="{FF2B5EF4-FFF2-40B4-BE49-F238E27FC236}">
                  <a16:creationId xmlns:a16="http://schemas.microsoft.com/office/drawing/2014/main" id="{2B6E3C52-55EA-1544-9A41-6C67AD2720E4}"/>
                </a:ext>
              </a:extLst>
            </p:cNvPr>
            <p:cNvSpPr/>
            <p:nvPr/>
          </p:nvSpPr>
          <p:spPr>
            <a:xfrm>
              <a:off x="5089938" y="4528404"/>
              <a:ext cx="2522471" cy="921055"/>
            </a:xfrm>
            <a:prstGeom prst="rect">
              <a:avLst/>
            </a:prstGeom>
            <a:solidFill>
              <a:schemeClr val="accent1">
                <a:lumMod val="50000"/>
              </a:schemeClr>
            </a:solidFill>
            <a:ln>
              <a:solidFill>
                <a:schemeClr val="tx2">
                  <a:lumMod val="75000"/>
                </a:schemeClr>
              </a:solidFill>
            </a:ln>
          </p:spPr>
          <p:style>
            <a:lnRef idx="1">
              <a:schemeClr val="accent1"/>
            </a:lnRef>
            <a:fillRef idx="3">
              <a:schemeClr val="accent1"/>
            </a:fillRef>
            <a:effectRef idx="2">
              <a:schemeClr val="accent1"/>
            </a:effectRef>
            <a:fontRef idx="minor">
              <a:schemeClr val="lt1"/>
            </a:fontRef>
          </p:style>
          <p:txBody>
            <a:bodyPr tIns="180000" bIns="108000" rtlCol="0" anchor="ctr"/>
            <a:lstStyle/>
            <a:p>
              <a:pPr algn="ctr">
                <a:lnSpc>
                  <a:spcPts val="3200"/>
                </a:lnSpc>
              </a:pPr>
              <a:r>
                <a:rPr lang="ja-JP" altLang="en-US" sz="2800" b="1" dirty="0">
                  <a:latin typeface="+mn-ea"/>
                  <a:cs typeface="Lucida Grande"/>
                </a:rPr>
                <a:t>バージョンアップ</a:t>
              </a:r>
            </a:p>
          </p:txBody>
        </p:sp>
      </p:grpSp>
      <p:sp>
        <p:nvSpPr>
          <p:cNvPr id="2" name="タイトル 1">
            <a:extLst>
              <a:ext uri="{FF2B5EF4-FFF2-40B4-BE49-F238E27FC236}">
                <a16:creationId xmlns:a16="http://schemas.microsoft.com/office/drawing/2014/main" id="{E3BA6FC4-8B2F-C343-8125-E5DC28DBC6E2}"/>
              </a:ext>
            </a:extLst>
          </p:cNvPr>
          <p:cNvSpPr>
            <a:spLocks noGrp="1"/>
          </p:cNvSpPr>
          <p:nvPr>
            <p:ph type="title"/>
          </p:nvPr>
        </p:nvSpPr>
        <p:spPr/>
        <p:txBody>
          <a:bodyPr/>
          <a:lstStyle/>
          <a:p>
            <a:r>
              <a:rPr kumimoji="1" lang="ja-JP" altLang="en-US"/>
              <a:t>フォーク</a:t>
            </a:r>
          </a:p>
        </p:txBody>
      </p:sp>
      <p:sp>
        <p:nvSpPr>
          <p:cNvPr id="3" name="コンテンツ プレースホルダー 2">
            <a:extLst>
              <a:ext uri="{FF2B5EF4-FFF2-40B4-BE49-F238E27FC236}">
                <a16:creationId xmlns:a16="http://schemas.microsoft.com/office/drawing/2014/main" id="{57302EB5-23E1-4F4B-84E2-53461F419C04}"/>
              </a:ext>
            </a:extLst>
          </p:cNvPr>
          <p:cNvSpPr>
            <a:spLocks noGrp="1"/>
          </p:cNvSpPr>
          <p:nvPr>
            <p:ph idx="1"/>
          </p:nvPr>
        </p:nvSpPr>
        <p:spPr>
          <a:xfrm>
            <a:off x="694426" y="1560642"/>
            <a:ext cx="10201184" cy="1442553"/>
          </a:xfrm>
        </p:spPr>
        <p:txBody>
          <a:bodyPr>
            <a:normAutofit/>
          </a:bodyPr>
          <a:lstStyle/>
          <a:p>
            <a:pPr marL="288000">
              <a:spcBef>
                <a:spcPts val="0"/>
              </a:spcBef>
            </a:pPr>
            <a:r>
              <a:rPr kumimoji="1" lang="ja-JP" altLang="en-US" sz="3200" dirty="0"/>
              <a:t>元のプロジェクトとは異なるコード</a:t>
            </a:r>
            <a:r>
              <a:rPr kumimoji="1" lang="en-US" altLang="ja-JP" sz="3200" dirty="0"/>
              <a:t>/</a:t>
            </a:r>
            <a:r>
              <a:rPr kumimoji="1" lang="ja-JP" altLang="en-US" sz="3200" dirty="0"/>
              <a:t>機能を追加したソフトウェアを開発すること。</a:t>
            </a:r>
          </a:p>
        </p:txBody>
      </p:sp>
      <p:sp>
        <p:nvSpPr>
          <p:cNvPr id="11" name="正方形/長方形 10">
            <a:extLst>
              <a:ext uri="{FF2B5EF4-FFF2-40B4-BE49-F238E27FC236}">
                <a16:creationId xmlns:a16="http://schemas.microsoft.com/office/drawing/2014/main" id="{56C000A3-C7ED-A648-83DA-913871C89E27}"/>
              </a:ext>
            </a:extLst>
          </p:cNvPr>
          <p:cNvSpPr/>
          <p:nvPr/>
        </p:nvSpPr>
        <p:spPr>
          <a:xfrm>
            <a:off x="7406435" y="5903913"/>
            <a:ext cx="2329243" cy="562369"/>
          </a:xfrm>
          <a:prstGeom prst="rect">
            <a:avLst/>
          </a:prstGeom>
          <a:solidFill>
            <a:schemeClr val="tx2"/>
          </a:solidFill>
          <a:ln>
            <a:solidFill>
              <a:schemeClr val="tx2">
                <a:lumMod val="75000"/>
              </a:schemeClr>
            </a:solidFill>
          </a:ln>
        </p:spPr>
        <p:style>
          <a:lnRef idx="1">
            <a:schemeClr val="accent1"/>
          </a:lnRef>
          <a:fillRef idx="3">
            <a:schemeClr val="accent1"/>
          </a:fillRef>
          <a:effectRef idx="2">
            <a:schemeClr val="accent1"/>
          </a:effectRef>
          <a:fontRef idx="minor">
            <a:schemeClr val="lt1"/>
          </a:fontRef>
        </p:style>
        <p:txBody>
          <a:bodyPr tIns="108000" rtlCol="0" anchor="ctr"/>
          <a:lstStyle/>
          <a:p>
            <a:pPr algn="ctr"/>
            <a:r>
              <a:rPr lang="ja-JP" altLang="en-US" sz="3200" b="1" dirty="0">
                <a:latin typeface="+mn-ea"/>
                <a:cs typeface="Lucida Grande"/>
              </a:rPr>
              <a:t>元の </a:t>
            </a:r>
            <a:r>
              <a:rPr lang="en-US" altLang="ja-JP" sz="3200" b="1" dirty="0">
                <a:latin typeface="+mn-ea"/>
                <a:cs typeface="Lucida Grande"/>
              </a:rPr>
              <a:t>OSS</a:t>
            </a:r>
            <a:endParaRPr lang="ja-JP" altLang="en-US" sz="3200" b="1" dirty="0">
              <a:latin typeface="+mn-ea"/>
              <a:cs typeface="Lucida Grande"/>
            </a:endParaRPr>
          </a:p>
        </p:txBody>
      </p:sp>
      <p:sp>
        <p:nvSpPr>
          <p:cNvPr id="13" name="右矢印 12">
            <a:extLst>
              <a:ext uri="{FF2B5EF4-FFF2-40B4-BE49-F238E27FC236}">
                <a16:creationId xmlns:a16="http://schemas.microsoft.com/office/drawing/2014/main" id="{2F10031D-0704-4640-A1F7-CACDC8B66B1B}"/>
              </a:ext>
            </a:extLst>
          </p:cNvPr>
          <p:cNvSpPr/>
          <p:nvPr/>
        </p:nvSpPr>
        <p:spPr>
          <a:xfrm>
            <a:off x="5792378" y="4871115"/>
            <a:ext cx="827598" cy="852486"/>
          </a:xfrm>
          <a:prstGeom prst="rightArrow">
            <a:avLst>
              <a:gd name="adj1" fmla="val 39934"/>
              <a:gd name="adj2" fmla="val 50000"/>
            </a:avLst>
          </a:prstGeom>
          <a:solidFill>
            <a:schemeClr val="accent2">
              <a:lumMod val="75000"/>
            </a:schemeClr>
          </a:solidFill>
          <a:ln>
            <a:solidFill>
              <a:schemeClr val="accent2">
                <a:lumMod val="75000"/>
              </a:schemeClr>
            </a:solidFill>
          </a:ln>
        </p:spPr>
        <p:style>
          <a:lnRef idx="3">
            <a:schemeClr val="lt1"/>
          </a:lnRef>
          <a:fillRef idx="1">
            <a:schemeClr val="accent5"/>
          </a:fillRef>
          <a:effectRef idx="1">
            <a:schemeClr val="accent5"/>
          </a:effectRef>
          <a:fontRef idx="minor">
            <a:schemeClr val="lt1"/>
          </a:fontRef>
        </p:style>
        <p:txBody>
          <a:bodyPr rtlCol="0" anchor="ctr"/>
          <a:lstStyle/>
          <a:p>
            <a:pPr algn="ctr"/>
            <a:endParaRPr kumimoji="1" lang="ja-JP" altLang="en-US"/>
          </a:p>
        </p:txBody>
      </p:sp>
      <p:sp>
        <p:nvSpPr>
          <p:cNvPr id="17" name="正方形/長方形 16">
            <a:extLst>
              <a:ext uri="{FF2B5EF4-FFF2-40B4-BE49-F238E27FC236}">
                <a16:creationId xmlns:a16="http://schemas.microsoft.com/office/drawing/2014/main" id="{2EB3A9D8-084C-4AF9-B8FD-7FE9B1483892}"/>
              </a:ext>
            </a:extLst>
          </p:cNvPr>
          <p:cNvSpPr/>
          <p:nvPr/>
        </p:nvSpPr>
        <p:spPr>
          <a:xfrm>
            <a:off x="7406170" y="3569489"/>
            <a:ext cx="2329243" cy="562369"/>
          </a:xfrm>
          <a:prstGeom prst="rect">
            <a:avLst/>
          </a:prstGeom>
          <a:solidFill>
            <a:schemeClr val="tx2"/>
          </a:solidFill>
          <a:ln>
            <a:solidFill>
              <a:schemeClr val="tx2">
                <a:lumMod val="75000"/>
              </a:schemeClr>
            </a:solidFill>
          </a:ln>
        </p:spPr>
        <p:style>
          <a:lnRef idx="1">
            <a:schemeClr val="accent1"/>
          </a:lnRef>
          <a:fillRef idx="3">
            <a:schemeClr val="accent1"/>
          </a:fillRef>
          <a:effectRef idx="2">
            <a:schemeClr val="accent1"/>
          </a:effectRef>
          <a:fontRef idx="minor">
            <a:schemeClr val="lt1"/>
          </a:fontRef>
        </p:style>
        <p:txBody>
          <a:bodyPr tIns="108000" rtlCol="0" anchor="ctr"/>
          <a:lstStyle/>
          <a:p>
            <a:pPr algn="ctr"/>
            <a:r>
              <a:rPr lang="ja-JP" altLang="en-US" sz="3200" b="1" dirty="0">
                <a:latin typeface="+mn-ea"/>
                <a:cs typeface="Lucida Grande"/>
              </a:rPr>
              <a:t>元の </a:t>
            </a:r>
            <a:r>
              <a:rPr lang="en-US" altLang="ja-JP" sz="3200" b="1" dirty="0">
                <a:latin typeface="+mn-ea"/>
                <a:cs typeface="Lucida Grande"/>
              </a:rPr>
              <a:t>OSS</a:t>
            </a:r>
            <a:endParaRPr lang="ja-JP" altLang="en-US" sz="3200" b="1" dirty="0">
              <a:latin typeface="+mn-ea"/>
              <a:cs typeface="Lucida Grande"/>
            </a:endParaRPr>
          </a:p>
        </p:txBody>
      </p:sp>
      <p:sp>
        <p:nvSpPr>
          <p:cNvPr id="19" name="正方形/長方形 18">
            <a:extLst>
              <a:ext uri="{FF2B5EF4-FFF2-40B4-BE49-F238E27FC236}">
                <a16:creationId xmlns:a16="http://schemas.microsoft.com/office/drawing/2014/main" id="{CC4B5D4A-2855-441F-AB99-CF465BDAE465}"/>
              </a:ext>
            </a:extLst>
          </p:cNvPr>
          <p:cNvSpPr/>
          <p:nvPr/>
        </p:nvSpPr>
        <p:spPr>
          <a:xfrm>
            <a:off x="2802500" y="4852925"/>
            <a:ext cx="2329243" cy="852485"/>
          </a:xfrm>
          <a:prstGeom prst="rect">
            <a:avLst/>
          </a:prstGeom>
          <a:solidFill>
            <a:schemeClr val="tx2"/>
          </a:solidFill>
          <a:ln>
            <a:solidFill>
              <a:schemeClr val="tx2">
                <a:lumMod val="75000"/>
              </a:schemeClr>
            </a:solidFill>
          </a:ln>
        </p:spPr>
        <p:style>
          <a:lnRef idx="1">
            <a:schemeClr val="accent1"/>
          </a:lnRef>
          <a:fillRef idx="3">
            <a:schemeClr val="accent1"/>
          </a:fillRef>
          <a:effectRef idx="2">
            <a:schemeClr val="accent1"/>
          </a:effectRef>
          <a:fontRef idx="minor">
            <a:schemeClr val="lt1"/>
          </a:fontRef>
        </p:style>
        <p:txBody>
          <a:bodyPr tIns="180000" bIns="180000" rtlCol="0" anchor="ctr"/>
          <a:lstStyle/>
          <a:p>
            <a:pPr algn="ctr"/>
            <a:r>
              <a:rPr lang="ja-JP" altLang="en-US" sz="3200" b="1" dirty="0">
                <a:latin typeface="+mn-ea"/>
                <a:cs typeface="Lucida Grande"/>
              </a:rPr>
              <a:t>元の </a:t>
            </a:r>
            <a:r>
              <a:rPr lang="en-US" altLang="ja-JP" sz="3200" b="1" dirty="0">
                <a:latin typeface="+mn-ea"/>
                <a:cs typeface="Lucida Grande"/>
              </a:rPr>
              <a:t>OSS</a:t>
            </a:r>
            <a:endParaRPr lang="ja-JP" altLang="en-US" sz="3200" b="1" dirty="0">
              <a:latin typeface="+mn-ea"/>
              <a:cs typeface="Lucida Grande"/>
            </a:endParaRPr>
          </a:p>
        </p:txBody>
      </p:sp>
      <p:sp>
        <p:nvSpPr>
          <p:cNvPr id="20" name="右矢印 12">
            <a:extLst>
              <a:ext uri="{FF2B5EF4-FFF2-40B4-BE49-F238E27FC236}">
                <a16:creationId xmlns:a16="http://schemas.microsoft.com/office/drawing/2014/main" id="{A8EB6A9F-4C20-412C-810C-510FBD77A25C}"/>
              </a:ext>
            </a:extLst>
          </p:cNvPr>
          <p:cNvSpPr/>
          <p:nvPr/>
        </p:nvSpPr>
        <p:spPr>
          <a:xfrm rot="19794431">
            <a:off x="5758996" y="3717154"/>
            <a:ext cx="894362" cy="829406"/>
          </a:xfrm>
          <a:prstGeom prst="rightArrow">
            <a:avLst>
              <a:gd name="adj1" fmla="val 39934"/>
              <a:gd name="adj2" fmla="val 50000"/>
            </a:avLst>
          </a:prstGeom>
          <a:solidFill>
            <a:schemeClr val="accent2">
              <a:lumMod val="75000"/>
            </a:schemeClr>
          </a:solidFill>
          <a:ln>
            <a:solidFill>
              <a:schemeClr val="accent2">
                <a:lumMod val="75000"/>
              </a:schemeClr>
            </a:solidFill>
          </a:ln>
        </p:spPr>
        <p:style>
          <a:lnRef idx="3">
            <a:schemeClr val="lt1"/>
          </a:lnRef>
          <a:fillRef idx="1">
            <a:schemeClr val="accent5"/>
          </a:fillRef>
          <a:effectRef idx="1">
            <a:schemeClr val="accent5"/>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859108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dissolve">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dissolve">
                                      <p:cBhvr>
                                        <p:cTn id="12" dur="500"/>
                                        <p:tgtEl>
                                          <p:spTgt spid="13"/>
                                        </p:tgtEl>
                                      </p:cBhvr>
                                    </p:animEffect>
                                  </p:childTnLst>
                                </p:cTn>
                              </p:par>
                            </p:childTnLst>
                          </p:cTn>
                        </p:par>
                        <p:par>
                          <p:cTn id="13" fill="hold">
                            <p:stCondLst>
                              <p:cond delay="500"/>
                            </p:stCondLst>
                            <p:childTnLst>
                              <p:par>
                                <p:cTn id="14" presetID="9" presetClass="entr" presetSubtype="0" fill="hold" grpId="0" nodeType="after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dissolve">
                                      <p:cBhvr>
                                        <p:cTn id="16" dur="500"/>
                                        <p:tgtEl>
                                          <p:spTgt spid="11"/>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dissolve">
                                      <p:cBhvr>
                                        <p:cTn id="21" dur="500"/>
                                        <p:tgtEl>
                                          <p:spTgt spid="15"/>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grpId="0" nodeType="click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dissolve">
                                      <p:cBhvr>
                                        <p:cTn id="26" dur="500"/>
                                        <p:tgtEl>
                                          <p:spTgt spid="20"/>
                                        </p:tgtEl>
                                      </p:cBhvr>
                                    </p:animEffect>
                                  </p:childTnLst>
                                </p:cTn>
                              </p:par>
                            </p:childTnLst>
                          </p:cTn>
                        </p:par>
                        <p:par>
                          <p:cTn id="27" fill="hold">
                            <p:stCondLst>
                              <p:cond delay="500"/>
                            </p:stCondLst>
                            <p:childTnLst>
                              <p:par>
                                <p:cTn id="28" presetID="9" presetClass="entr" presetSubtype="0" fill="hold" grpId="0" nodeType="afterEffect">
                                  <p:stCondLst>
                                    <p:cond delay="0"/>
                                  </p:stCondLst>
                                  <p:childTnLst>
                                    <p:set>
                                      <p:cBhvr>
                                        <p:cTn id="29" dur="1" fill="hold">
                                          <p:stCondLst>
                                            <p:cond delay="0"/>
                                          </p:stCondLst>
                                        </p:cTn>
                                        <p:tgtEl>
                                          <p:spTgt spid="17"/>
                                        </p:tgtEl>
                                        <p:attrNameLst>
                                          <p:attrName>style.visibility</p:attrName>
                                        </p:attrNameLst>
                                      </p:cBhvr>
                                      <p:to>
                                        <p:strVal val="visible"/>
                                      </p:to>
                                    </p:set>
                                    <p:animEffect transition="in" filter="dissolve">
                                      <p:cBhvr>
                                        <p:cTn id="30" dur="500"/>
                                        <p:tgtEl>
                                          <p:spTgt spid="17"/>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nodeType="click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dissolve">
                                      <p:cBhvr>
                                        <p:cTn id="3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3" grpId="0" animBg="1"/>
      <p:bldP spid="17" grpId="0" animBg="1"/>
      <p:bldP spid="19" grpId="0" animBg="1"/>
      <p:bldP spid="20"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053BE31-5331-0243-A753-46AAE584CE9A}"/>
              </a:ext>
            </a:extLst>
          </p:cNvPr>
          <p:cNvSpPr>
            <a:spLocks noGrp="1"/>
          </p:cNvSpPr>
          <p:nvPr>
            <p:ph type="title"/>
          </p:nvPr>
        </p:nvSpPr>
        <p:spPr/>
        <p:txBody>
          <a:bodyPr/>
          <a:lstStyle/>
          <a:p>
            <a:r>
              <a:rPr kumimoji="1" lang="ja-JP" altLang="en-US" dirty="0"/>
              <a:t>フォークの意義</a:t>
            </a:r>
          </a:p>
        </p:txBody>
      </p:sp>
      <p:sp>
        <p:nvSpPr>
          <p:cNvPr id="3" name="コンテンツ プレースホルダー 2">
            <a:extLst>
              <a:ext uri="{FF2B5EF4-FFF2-40B4-BE49-F238E27FC236}">
                <a16:creationId xmlns:a16="http://schemas.microsoft.com/office/drawing/2014/main" id="{55FEDE12-5826-2A4E-8188-D0D7AE2EB504}"/>
              </a:ext>
            </a:extLst>
          </p:cNvPr>
          <p:cNvSpPr>
            <a:spLocks noGrp="1"/>
          </p:cNvSpPr>
          <p:nvPr>
            <p:ph idx="1"/>
          </p:nvPr>
        </p:nvSpPr>
        <p:spPr>
          <a:xfrm>
            <a:off x="634596" y="1867111"/>
            <a:ext cx="10515600" cy="4351338"/>
          </a:xfrm>
        </p:spPr>
        <p:txBody>
          <a:bodyPr/>
          <a:lstStyle/>
          <a:p>
            <a:pPr marL="288000">
              <a:spcBef>
                <a:spcPts val="0"/>
              </a:spcBef>
              <a:spcAft>
                <a:spcPts val="1800"/>
              </a:spcAft>
            </a:pPr>
            <a:r>
              <a:rPr kumimoji="1" lang="ja-JP" altLang="en-US" dirty="0"/>
              <a:t>各貢献者</a:t>
            </a:r>
            <a:r>
              <a:rPr kumimoji="1" lang="en-US" altLang="ja-JP" dirty="0"/>
              <a:t>(Contributor)</a:t>
            </a:r>
            <a:r>
              <a:rPr kumimoji="1" lang="ja-JP" altLang="en-US" dirty="0"/>
              <a:t>が、自身の目的に合わせて改良したり、機能を追加したりできる。</a:t>
            </a:r>
            <a:endParaRPr kumimoji="1" lang="en-US" altLang="ja-JP" dirty="0"/>
          </a:p>
          <a:p>
            <a:pPr marL="288000">
              <a:spcBef>
                <a:spcPts val="0"/>
              </a:spcBef>
              <a:spcAft>
                <a:spcPts val="1800"/>
              </a:spcAft>
            </a:pPr>
            <a:r>
              <a:rPr kumimoji="1" lang="ja-JP" altLang="en-US" dirty="0"/>
              <a:t>その箇所を、もとプロジェクトのファイルに反映させる</a:t>
            </a:r>
            <a:r>
              <a:rPr kumimoji="1" lang="en-US" altLang="ja-JP" dirty="0"/>
              <a:t>(Pull request =&gt; merge)</a:t>
            </a:r>
            <a:r>
              <a:rPr kumimoji="1" lang="ja-JP" altLang="en-US" dirty="0"/>
              <a:t>場合もあれば、独自のソフトウェアとして発展していく場合もある。</a:t>
            </a:r>
          </a:p>
        </p:txBody>
      </p:sp>
      <p:sp>
        <p:nvSpPr>
          <p:cNvPr id="4" name="スライド番号プレースホルダー 3">
            <a:extLst>
              <a:ext uri="{FF2B5EF4-FFF2-40B4-BE49-F238E27FC236}">
                <a16:creationId xmlns:a16="http://schemas.microsoft.com/office/drawing/2014/main" id="{31FBA694-F108-FB42-B646-8A6676068B30}"/>
              </a:ext>
            </a:extLst>
          </p:cNvPr>
          <p:cNvSpPr>
            <a:spLocks noGrp="1"/>
          </p:cNvSpPr>
          <p:nvPr>
            <p:ph type="sldNum" sz="quarter" idx="12"/>
          </p:nvPr>
        </p:nvSpPr>
        <p:spPr/>
        <p:txBody>
          <a:bodyPr/>
          <a:lstStyle/>
          <a:p>
            <a:fld id="{EDE9C922-E701-C64D-85CE-CAAAAA4ACB3C}" type="slidenum">
              <a:rPr lang="ja-JP" altLang="en-US" smtClean="0"/>
              <a:pPr/>
              <a:t>35</a:t>
            </a:fld>
            <a:endParaRPr lang="ja-JP" altLang="en-US"/>
          </a:p>
        </p:txBody>
      </p:sp>
    </p:spTree>
    <p:extLst>
      <p:ext uri="{BB962C8B-B14F-4D97-AF65-F5344CB8AC3E}">
        <p14:creationId xmlns:p14="http://schemas.microsoft.com/office/powerpoint/2010/main" val="1720688811"/>
      </p:ext>
    </p:extLst>
  </p:cSld>
  <p:clrMapOvr>
    <a:masterClrMapping/>
  </p:clrMapOvr>
  <p:transition spd="slow"/>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63CF7A4-177F-9748-B3D8-BE332885C580}"/>
              </a:ext>
            </a:extLst>
          </p:cNvPr>
          <p:cNvSpPr>
            <a:spLocks noGrp="1"/>
          </p:cNvSpPr>
          <p:nvPr>
            <p:ph type="title"/>
          </p:nvPr>
        </p:nvSpPr>
        <p:spPr/>
        <p:txBody>
          <a:bodyPr/>
          <a:lstStyle/>
          <a:p>
            <a:r>
              <a:rPr kumimoji="1" lang="ja-JP" altLang="en-US"/>
              <a:t>イノベーションエコシステム</a:t>
            </a:r>
          </a:p>
        </p:txBody>
      </p:sp>
      <p:sp>
        <p:nvSpPr>
          <p:cNvPr id="3" name="コンテンツ プレースホルダー 2">
            <a:extLst>
              <a:ext uri="{FF2B5EF4-FFF2-40B4-BE49-F238E27FC236}">
                <a16:creationId xmlns:a16="http://schemas.microsoft.com/office/drawing/2014/main" id="{F09B4513-992B-6A45-B3D4-5408C2D219CB}"/>
              </a:ext>
            </a:extLst>
          </p:cNvPr>
          <p:cNvSpPr>
            <a:spLocks noGrp="1"/>
          </p:cNvSpPr>
          <p:nvPr>
            <p:ph idx="1"/>
          </p:nvPr>
        </p:nvSpPr>
        <p:spPr>
          <a:xfrm>
            <a:off x="600036" y="1937903"/>
            <a:ext cx="10515600" cy="4351338"/>
          </a:xfrm>
        </p:spPr>
        <p:txBody>
          <a:bodyPr/>
          <a:lstStyle/>
          <a:p>
            <a:pPr marL="288000">
              <a:spcBef>
                <a:spcPts val="0"/>
              </a:spcBef>
              <a:spcAft>
                <a:spcPts val="1800"/>
              </a:spcAft>
            </a:pPr>
            <a:r>
              <a:rPr kumimoji="1" lang="en-US" altLang="ja-JP" dirty="0"/>
              <a:t>OSS</a:t>
            </a:r>
            <a:r>
              <a:rPr kumimoji="1" lang="ja-JP" altLang="en-US" dirty="0"/>
              <a:t>はバージョンアップするだけで機能が強化され、提供価値が増す。</a:t>
            </a:r>
            <a:endParaRPr kumimoji="1" lang="en-US" altLang="ja-JP" dirty="0"/>
          </a:p>
          <a:p>
            <a:pPr marL="288000">
              <a:spcBef>
                <a:spcPts val="0"/>
              </a:spcBef>
              <a:spcAft>
                <a:spcPts val="1800"/>
              </a:spcAft>
            </a:pPr>
            <a:r>
              <a:rPr lang="ja-JP" altLang="en-US" dirty="0"/>
              <a:t>フォークとは、異なるニーズに即した形で別の内容でバージョンアップされたソフトウェアが生み出される現象。</a:t>
            </a:r>
            <a:endParaRPr lang="en-US" altLang="ja-JP" dirty="0"/>
          </a:p>
          <a:p>
            <a:pPr marL="288000">
              <a:spcBef>
                <a:spcPts val="0"/>
              </a:spcBef>
              <a:spcAft>
                <a:spcPts val="1800"/>
              </a:spcAft>
            </a:pPr>
            <a:r>
              <a:rPr kumimoji="1" lang="ja-JP" altLang="en-US" dirty="0"/>
              <a:t>新たな価値の創出が連鎖する、イノベーションエコシステムのを生み出す。</a:t>
            </a:r>
          </a:p>
        </p:txBody>
      </p:sp>
    </p:spTree>
    <p:extLst>
      <p:ext uri="{BB962C8B-B14F-4D97-AF65-F5344CB8AC3E}">
        <p14:creationId xmlns:p14="http://schemas.microsoft.com/office/powerpoint/2010/main" val="141341999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lang="ja-JP" altLang="en-US" dirty="0"/>
              <a:t>オープンソース・ソフトウェア商用利用の例</a:t>
            </a:r>
            <a:endParaRPr kumimoji="1" lang="ja-JP" altLang="en-US" dirty="0"/>
          </a:p>
        </p:txBody>
      </p:sp>
      <p:sp>
        <p:nvSpPr>
          <p:cNvPr id="3" name="コンテンツ プレースホルダー 2"/>
          <p:cNvSpPr>
            <a:spLocks noGrp="1"/>
          </p:cNvSpPr>
          <p:nvPr>
            <p:ph idx="1"/>
          </p:nvPr>
        </p:nvSpPr>
        <p:spPr>
          <a:xfrm>
            <a:off x="763211" y="1750760"/>
            <a:ext cx="10386985" cy="4525963"/>
          </a:xfrm>
        </p:spPr>
        <p:txBody>
          <a:bodyPr/>
          <a:lstStyle/>
          <a:p>
            <a:pPr marL="288000"/>
            <a:r>
              <a:rPr kumimoji="1" lang="en-US" altLang="ja-JP" dirty="0"/>
              <a:t>Android OS (Linux</a:t>
            </a:r>
            <a:r>
              <a:rPr kumimoji="1" lang="ja-JP" altLang="en-US" dirty="0"/>
              <a:t>をベースに</a:t>
            </a:r>
            <a:r>
              <a:rPr kumimoji="1" lang="en-US" altLang="ja-JP" dirty="0"/>
              <a:t>Google</a:t>
            </a:r>
            <a:r>
              <a:rPr kumimoji="1" lang="ja-JP" altLang="en-US" dirty="0"/>
              <a:t>が開発）</a:t>
            </a:r>
            <a:endParaRPr kumimoji="1" lang="en-US" altLang="ja-JP" dirty="0"/>
          </a:p>
          <a:p>
            <a:pPr lvl="1"/>
            <a:r>
              <a:rPr kumimoji="1" lang="en-US" altLang="ja-JP" dirty="0"/>
              <a:t>Google</a:t>
            </a:r>
            <a:r>
              <a:rPr kumimoji="1" lang="ja-JP" altLang="en-US" dirty="0"/>
              <a:t>は、自分で全てを開発したわけ</a:t>
            </a:r>
            <a:br>
              <a:rPr kumimoji="1" lang="en-US" altLang="ja-JP" dirty="0"/>
            </a:br>
            <a:r>
              <a:rPr kumimoji="1" lang="ja-JP" altLang="en-US" dirty="0"/>
              <a:t>でもなく、</a:t>
            </a:r>
            <a:r>
              <a:rPr kumimoji="1" lang="en-US" altLang="ja-JP" dirty="0"/>
              <a:t>Linux</a:t>
            </a:r>
            <a:r>
              <a:rPr kumimoji="1" lang="ja-JP" altLang="en-US" dirty="0"/>
              <a:t>の開発者に対価を払っているわけでもない。</a:t>
            </a:r>
            <a:endParaRPr kumimoji="1" lang="en-US" altLang="ja-JP" dirty="0"/>
          </a:p>
          <a:p>
            <a:pPr marL="288000">
              <a:spcBef>
                <a:spcPts val="1200"/>
              </a:spcBef>
            </a:pPr>
            <a:r>
              <a:rPr lang="en-US" altLang="ja-JP" dirty="0"/>
              <a:t>MacOS X (UNIX</a:t>
            </a:r>
            <a:r>
              <a:rPr lang="ja-JP" altLang="en-US" dirty="0"/>
              <a:t>をベースに</a:t>
            </a:r>
            <a:r>
              <a:rPr lang="en-US" altLang="ja-JP" dirty="0"/>
              <a:t>Apple</a:t>
            </a:r>
            <a:r>
              <a:rPr lang="ja-JP" altLang="en-US" dirty="0"/>
              <a:t>が開発）</a:t>
            </a:r>
          </a:p>
          <a:p>
            <a:endParaRPr kumimoji="1" lang="en-US" altLang="ja-JP" dirty="0"/>
          </a:p>
          <a:p>
            <a:endParaRPr kumimoji="1" lang="ja-JP" altLang="en-US" dirty="0"/>
          </a:p>
        </p:txBody>
      </p:sp>
      <p:sp>
        <p:nvSpPr>
          <p:cNvPr id="4" name="スライド番号プレースホルダー 3">
            <a:extLst>
              <a:ext uri="{FF2B5EF4-FFF2-40B4-BE49-F238E27FC236}">
                <a16:creationId xmlns:a16="http://schemas.microsoft.com/office/drawing/2014/main" id="{D5F2779C-A94A-714A-AC29-1FFB38D28896}"/>
              </a:ext>
            </a:extLst>
          </p:cNvPr>
          <p:cNvSpPr>
            <a:spLocks noGrp="1"/>
          </p:cNvSpPr>
          <p:nvPr>
            <p:ph type="sldNum" sz="quarter" idx="12"/>
          </p:nvPr>
        </p:nvSpPr>
        <p:spPr/>
        <p:txBody>
          <a:bodyPr/>
          <a:lstStyle/>
          <a:p>
            <a:fld id="{EDE9C922-E701-C64D-85CE-CAAAAA4ACB3C}" type="slidenum">
              <a:rPr lang="ja-JP" altLang="en-US" smtClean="0"/>
              <a:pPr/>
              <a:t>37</a:t>
            </a:fld>
            <a:endParaRPr lang="ja-JP" altLang="en-US"/>
          </a:p>
        </p:txBody>
      </p:sp>
      <p:grpSp>
        <p:nvGrpSpPr>
          <p:cNvPr id="8" name="グループ化 7">
            <a:extLst>
              <a:ext uri="{FF2B5EF4-FFF2-40B4-BE49-F238E27FC236}">
                <a16:creationId xmlns:a16="http://schemas.microsoft.com/office/drawing/2014/main" id="{5CFEB641-CF76-3149-9D4F-3973E672E8ED}"/>
              </a:ext>
            </a:extLst>
          </p:cNvPr>
          <p:cNvGrpSpPr/>
          <p:nvPr/>
        </p:nvGrpSpPr>
        <p:grpSpPr>
          <a:xfrm>
            <a:off x="3032816" y="4355450"/>
            <a:ext cx="6126367" cy="2054374"/>
            <a:chOff x="5060515" y="2322391"/>
            <a:chExt cx="2580362" cy="2054374"/>
          </a:xfrm>
        </p:grpSpPr>
        <p:sp>
          <p:nvSpPr>
            <p:cNvPr id="9" name="正方形/長方形 8">
              <a:extLst>
                <a:ext uri="{FF2B5EF4-FFF2-40B4-BE49-F238E27FC236}">
                  <a16:creationId xmlns:a16="http://schemas.microsoft.com/office/drawing/2014/main" id="{F6214EA2-50E3-1549-BD09-92C43425993F}"/>
                </a:ext>
              </a:extLst>
            </p:cNvPr>
            <p:cNvSpPr/>
            <p:nvPr/>
          </p:nvSpPr>
          <p:spPr>
            <a:xfrm>
              <a:off x="5060515" y="2322391"/>
              <a:ext cx="2580362" cy="2054374"/>
            </a:xfrm>
            <a:prstGeom prst="rect">
              <a:avLst/>
            </a:prstGeom>
            <a:solidFill>
              <a:srgbClr val="F6CE52"/>
            </a:solidFill>
            <a:ln w="76200">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tLang="ja-JP" sz="3600" dirty="0">
                <a:solidFill>
                  <a:schemeClr val="tx2"/>
                </a:solidFill>
                <a:latin typeface="Lucida Grande"/>
                <a:ea typeface="ヒラギノ角ゴ Pro W3"/>
                <a:cs typeface="Lucida Grande"/>
              </a:endParaRPr>
            </a:p>
            <a:p>
              <a:pPr algn="ctr"/>
              <a:r>
                <a:rPr lang="ja-JP" altLang="en-US" sz="3600" b="1" dirty="0">
                  <a:solidFill>
                    <a:schemeClr val="tx2"/>
                  </a:solidFill>
                  <a:latin typeface="+mn-ea"/>
                  <a:cs typeface="Lucida Grande"/>
                </a:rPr>
                <a:t>独自コード</a:t>
              </a:r>
              <a:endParaRPr lang="en-US" altLang="ja-JP" sz="3600" b="1" dirty="0">
                <a:solidFill>
                  <a:schemeClr val="tx2"/>
                </a:solidFill>
                <a:latin typeface="+mn-ea"/>
                <a:cs typeface="Lucida Grande"/>
              </a:endParaRPr>
            </a:p>
            <a:p>
              <a:pPr algn="ctr"/>
              <a:endParaRPr lang="ja-JP" altLang="en-US" sz="3600" dirty="0">
                <a:solidFill>
                  <a:schemeClr val="tx2"/>
                </a:solidFill>
                <a:latin typeface="Lucida Grande"/>
                <a:ea typeface="ヒラギノ角ゴ Pro W3"/>
                <a:cs typeface="Lucida Grande"/>
              </a:endParaRPr>
            </a:p>
          </p:txBody>
        </p:sp>
        <p:sp>
          <p:nvSpPr>
            <p:cNvPr id="10" name="正方形/長方形 9">
              <a:extLst>
                <a:ext uri="{FF2B5EF4-FFF2-40B4-BE49-F238E27FC236}">
                  <a16:creationId xmlns:a16="http://schemas.microsoft.com/office/drawing/2014/main" id="{E4C41304-478C-9C47-A3A2-4B311C41DE1C}"/>
                </a:ext>
              </a:extLst>
            </p:cNvPr>
            <p:cNvSpPr/>
            <p:nvPr/>
          </p:nvSpPr>
          <p:spPr>
            <a:xfrm>
              <a:off x="5060515" y="2332619"/>
              <a:ext cx="2580362" cy="564292"/>
            </a:xfrm>
            <a:prstGeom prst="rect">
              <a:avLst/>
            </a:prstGeom>
            <a:solidFill>
              <a:schemeClr val="accent4">
                <a:lumMod val="50000"/>
              </a:schemeClr>
            </a:solidFill>
            <a:ln>
              <a:noFill/>
            </a:ln>
          </p:spPr>
          <p:style>
            <a:lnRef idx="1">
              <a:schemeClr val="accent1"/>
            </a:lnRef>
            <a:fillRef idx="3">
              <a:schemeClr val="accent1"/>
            </a:fillRef>
            <a:effectRef idx="2">
              <a:schemeClr val="accent1"/>
            </a:effectRef>
            <a:fontRef idx="minor">
              <a:schemeClr val="lt1"/>
            </a:fontRef>
          </p:style>
          <p:txBody>
            <a:bodyPr tIns="180000" rtlCol="0" anchor="ctr"/>
            <a:lstStyle/>
            <a:p>
              <a:pPr algn="ctr"/>
              <a:r>
                <a:rPr lang="ja-JP" altLang="en-US" sz="3600" b="1" dirty="0">
                  <a:solidFill>
                    <a:schemeClr val="accent1">
                      <a:lumMod val="20000"/>
                      <a:lumOff val="80000"/>
                    </a:schemeClr>
                  </a:solidFill>
                  <a:latin typeface="+mn-ea"/>
                  <a:cs typeface="Lucida Grande"/>
                </a:rPr>
                <a:t>企業の製品</a:t>
              </a:r>
            </a:p>
          </p:txBody>
        </p:sp>
      </p:grpSp>
      <p:sp>
        <p:nvSpPr>
          <p:cNvPr id="11" name="正方形/長方形 10">
            <a:extLst>
              <a:ext uri="{FF2B5EF4-FFF2-40B4-BE49-F238E27FC236}">
                <a16:creationId xmlns:a16="http://schemas.microsoft.com/office/drawing/2014/main" id="{FCB667FF-BC7C-944D-BFAA-6EF448FE7024}"/>
              </a:ext>
            </a:extLst>
          </p:cNvPr>
          <p:cNvSpPr/>
          <p:nvPr/>
        </p:nvSpPr>
        <p:spPr>
          <a:xfrm>
            <a:off x="3345492" y="5714354"/>
            <a:ext cx="5611811" cy="562369"/>
          </a:xfrm>
          <a:prstGeom prst="rect">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tIns="180000" rtlCol="0" anchor="ctr"/>
          <a:lstStyle/>
          <a:p>
            <a:pPr algn="ctr"/>
            <a:r>
              <a:rPr lang="ja-JP" altLang="en-US" sz="3600" b="1" dirty="0">
                <a:latin typeface="+mn-ea"/>
                <a:cs typeface="Lucida Grande"/>
              </a:rPr>
              <a:t>元の</a:t>
            </a:r>
            <a:r>
              <a:rPr lang="en-US" altLang="ja-JP" sz="3600" b="1" dirty="0">
                <a:latin typeface="+mn-ea"/>
                <a:cs typeface="Lucida Grande"/>
              </a:rPr>
              <a:t>OSS</a:t>
            </a:r>
            <a:endParaRPr lang="ja-JP" altLang="en-US" sz="3600" b="1" dirty="0">
              <a:latin typeface="+mn-ea"/>
              <a:cs typeface="Lucida Grande"/>
            </a:endParaRPr>
          </a:p>
        </p:txBody>
      </p:sp>
    </p:spTree>
    <p:extLst>
      <p:ext uri="{BB962C8B-B14F-4D97-AF65-F5344CB8AC3E}">
        <p14:creationId xmlns:p14="http://schemas.microsoft.com/office/powerpoint/2010/main" val="2607848941"/>
      </p:ext>
    </p:extLst>
  </p:cSld>
  <p:clrMapOvr>
    <a:masterClrMapping/>
  </p:clrMapOvr>
  <p:transition spd="slow"/>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593032" y="298690"/>
            <a:ext cx="10515600" cy="954436"/>
          </a:xfrm>
        </p:spPr>
        <p:txBody>
          <a:bodyPr/>
          <a:lstStyle/>
          <a:p>
            <a:r>
              <a:rPr lang="en-US" altLang="ja-JP" dirty="0"/>
              <a:t>OSS</a:t>
            </a:r>
            <a:r>
              <a:rPr lang="ja-JP" altLang="en-US" dirty="0"/>
              <a:t>が変えた企業戦略</a:t>
            </a:r>
            <a:endParaRPr kumimoji="1" lang="ja-JP" altLang="en-US" dirty="0"/>
          </a:p>
        </p:txBody>
      </p:sp>
      <p:sp>
        <p:nvSpPr>
          <p:cNvPr id="3" name="コンテンツ プレースホルダー 2"/>
          <p:cNvSpPr>
            <a:spLocks noGrp="1"/>
          </p:cNvSpPr>
          <p:nvPr>
            <p:ph idx="1"/>
          </p:nvPr>
        </p:nvSpPr>
        <p:spPr>
          <a:xfrm>
            <a:off x="593032" y="1417197"/>
            <a:ext cx="11145726" cy="4351338"/>
          </a:xfrm>
        </p:spPr>
        <p:txBody>
          <a:bodyPr>
            <a:normAutofit/>
          </a:bodyPr>
          <a:lstStyle/>
          <a:p>
            <a:pPr marL="288000">
              <a:spcBef>
                <a:spcPts val="0"/>
              </a:spcBef>
            </a:pPr>
            <a:r>
              <a:rPr kumimoji="1" lang="ja-JP" altLang="en-US" sz="3200" dirty="0">
                <a:solidFill>
                  <a:srgbClr val="3C5A99"/>
                </a:solidFill>
              </a:rPr>
              <a:t>これまでの戦略</a:t>
            </a:r>
            <a:endParaRPr kumimoji="1" lang="en-US" altLang="ja-JP" sz="3200" dirty="0">
              <a:solidFill>
                <a:srgbClr val="3C5A99"/>
              </a:solidFill>
            </a:endParaRPr>
          </a:p>
          <a:p>
            <a:pPr lvl="1">
              <a:spcBef>
                <a:spcPts val="0"/>
              </a:spcBef>
            </a:pPr>
            <a:r>
              <a:rPr lang="ja-JP" altLang="en-US" sz="2800" dirty="0"/>
              <a:t>バリューチェーンの全体を囲い込むことにより、差別化を進め、利益を極大化する</a:t>
            </a:r>
            <a:endParaRPr lang="en-US" altLang="ja-JP" sz="2800" dirty="0"/>
          </a:p>
          <a:p>
            <a:pPr marL="288000"/>
            <a:r>
              <a:rPr kumimoji="1" lang="ja-JP" altLang="en-US" sz="3200" dirty="0">
                <a:solidFill>
                  <a:srgbClr val="3C5A99"/>
                </a:solidFill>
              </a:rPr>
              <a:t>新しい戦略</a:t>
            </a:r>
            <a:endParaRPr kumimoji="1" lang="en-US" altLang="ja-JP" sz="3200" dirty="0">
              <a:solidFill>
                <a:srgbClr val="3C5A99"/>
              </a:solidFill>
            </a:endParaRPr>
          </a:p>
          <a:p>
            <a:pPr lvl="1">
              <a:spcBef>
                <a:spcPts val="0"/>
              </a:spcBef>
            </a:pPr>
            <a:r>
              <a:rPr lang="ja-JP" altLang="en-US" sz="2800" dirty="0"/>
              <a:t>競争優位の源泉となるモデュール（レイヤ）に集中、特化し、それを支える基盤はオープンなコラボレーションによって築く。</a:t>
            </a:r>
            <a:endParaRPr kumimoji="1" lang="ja-JP" altLang="en-US" sz="2800" dirty="0"/>
          </a:p>
        </p:txBody>
      </p:sp>
      <p:sp>
        <p:nvSpPr>
          <p:cNvPr id="5" name="正方形/長方形 4"/>
          <p:cNvSpPr/>
          <p:nvPr/>
        </p:nvSpPr>
        <p:spPr>
          <a:xfrm>
            <a:off x="3889603" y="6051478"/>
            <a:ext cx="4987287" cy="716692"/>
          </a:xfrm>
          <a:prstGeom prst="rect">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tIns="180000" rtlCol="0" anchor="ctr"/>
          <a:lstStyle/>
          <a:p>
            <a:pPr algn="ctr"/>
            <a:r>
              <a:rPr lang="ja-JP" altLang="en-US" sz="3600" b="1" dirty="0">
                <a:latin typeface="+mn-ea"/>
                <a:cs typeface="Lucida Grande"/>
              </a:rPr>
              <a:t>社会基盤</a:t>
            </a:r>
          </a:p>
        </p:txBody>
      </p:sp>
      <p:sp>
        <p:nvSpPr>
          <p:cNvPr id="6" name="正方形/長方形 5"/>
          <p:cNvSpPr/>
          <p:nvPr/>
        </p:nvSpPr>
        <p:spPr>
          <a:xfrm>
            <a:off x="3889603" y="5331910"/>
            <a:ext cx="4987287" cy="716692"/>
          </a:xfrm>
          <a:prstGeom prst="rect">
            <a:avLst/>
          </a:prstGeom>
          <a:solidFill>
            <a:schemeClr val="accent4"/>
          </a:solidFill>
          <a:ln>
            <a:noFill/>
          </a:ln>
        </p:spPr>
        <p:style>
          <a:lnRef idx="1">
            <a:schemeClr val="accent1"/>
          </a:lnRef>
          <a:fillRef idx="3">
            <a:schemeClr val="accent1"/>
          </a:fillRef>
          <a:effectRef idx="2">
            <a:schemeClr val="accent1"/>
          </a:effectRef>
          <a:fontRef idx="minor">
            <a:schemeClr val="lt1"/>
          </a:fontRef>
        </p:style>
        <p:txBody>
          <a:bodyPr tIns="108000" rtlCol="0" anchor="ctr"/>
          <a:lstStyle/>
          <a:p>
            <a:pPr algn="ctr"/>
            <a:r>
              <a:rPr lang="en-US" altLang="ja-JP" sz="3600" b="1" dirty="0">
                <a:solidFill>
                  <a:schemeClr val="tx2"/>
                </a:solidFill>
                <a:latin typeface="メイリオ" panose="020B0604030504040204" pitchFamily="50" charset="-128"/>
                <a:ea typeface="メイリオ" panose="020B0604030504040204" pitchFamily="50" charset="-128"/>
                <a:cs typeface="Lucida Grande"/>
              </a:rPr>
              <a:t>Commons</a:t>
            </a:r>
            <a:endParaRPr lang="ja-JP" altLang="en-US" sz="3600" b="1" dirty="0">
              <a:solidFill>
                <a:schemeClr val="tx2"/>
              </a:solidFill>
              <a:latin typeface="メイリオ" panose="020B0604030504040204" pitchFamily="50" charset="-128"/>
              <a:ea typeface="メイリオ" panose="020B0604030504040204" pitchFamily="50" charset="-128"/>
              <a:cs typeface="Lucida Grande"/>
            </a:endParaRPr>
          </a:p>
        </p:txBody>
      </p:sp>
      <p:sp>
        <p:nvSpPr>
          <p:cNvPr id="7" name="正方形/長方形 6"/>
          <p:cNvSpPr/>
          <p:nvPr/>
        </p:nvSpPr>
        <p:spPr>
          <a:xfrm>
            <a:off x="3883666" y="4727081"/>
            <a:ext cx="4986788" cy="639661"/>
          </a:xfrm>
          <a:prstGeom prst="rect">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tIns="108000" rtlCol="0" anchor="ctr"/>
          <a:lstStyle/>
          <a:p>
            <a:pPr algn="ctr"/>
            <a:r>
              <a:rPr lang="ja-JP" altLang="en-US" sz="3600" b="1" dirty="0">
                <a:latin typeface="+mn-ea"/>
                <a:cs typeface="Lucida Grande"/>
              </a:rPr>
              <a:t>競争優位の源泉</a:t>
            </a:r>
          </a:p>
        </p:txBody>
      </p:sp>
      <p:sp>
        <p:nvSpPr>
          <p:cNvPr id="4" name="スライド番号プレースホルダー 3">
            <a:extLst>
              <a:ext uri="{FF2B5EF4-FFF2-40B4-BE49-F238E27FC236}">
                <a16:creationId xmlns:a16="http://schemas.microsoft.com/office/drawing/2014/main" id="{4B0F71A1-45AE-0C43-B237-5C64F10A9C6E}"/>
              </a:ext>
            </a:extLst>
          </p:cNvPr>
          <p:cNvSpPr>
            <a:spLocks noGrp="1"/>
          </p:cNvSpPr>
          <p:nvPr>
            <p:ph type="sldNum" sz="quarter" idx="12"/>
          </p:nvPr>
        </p:nvSpPr>
        <p:spPr/>
        <p:txBody>
          <a:bodyPr/>
          <a:lstStyle/>
          <a:p>
            <a:fld id="{EDE9C922-E701-C64D-85CE-CAAAAA4ACB3C}" type="slidenum">
              <a:rPr lang="ja-JP" altLang="en-US" smtClean="0"/>
              <a:pPr/>
              <a:t>38</a:t>
            </a:fld>
            <a:endParaRPr lang="ja-JP" altLang="en-US"/>
          </a:p>
        </p:txBody>
      </p:sp>
    </p:spTree>
    <p:extLst>
      <p:ext uri="{BB962C8B-B14F-4D97-AF65-F5344CB8AC3E}">
        <p14:creationId xmlns:p14="http://schemas.microsoft.com/office/powerpoint/2010/main" val="689689290"/>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dissolv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8BA996A-D4A3-034B-A933-32E2F703E77E}"/>
              </a:ext>
            </a:extLst>
          </p:cNvPr>
          <p:cNvSpPr>
            <a:spLocks noGrp="1"/>
          </p:cNvSpPr>
          <p:nvPr>
            <p:ph type="title"/>
          </p:nvPr>
        </p:nvSpPr>
        <p:spPr>
          <a:xfrm>
            <a:off x="694426" y="322364"/>
            <a:ext cx="10515600" cy="954436"/>
          </a:xfrm>
        </p:spPr>
        <p:txBody>
          <a:bodyPr/>
          <a:lstStyle/>
          <a:p>
            <a:r>
              <a:rPr kumimoji="1" lang="ja-JP" altLang="en-US" dirty="0"/>
              <a:t>知的財産の放棄は合理的なのか？</a:t>
            </a:r>
          </a:p>
        </p:txBody>
      </p:sp>
      <p:sp>
        <p:nvSpPr>
          <p:cNvPr id="3" name="コンテンツ プレースホルダー 2">
            <a:extLst>
              <a:ext uri="{FF2B5EF4-FFF2-40B4-BE49-F238E27FC236}">
                <a16:creationId xmlns:a16="http://schemas.microsoft.com/office/drawing/2014/main" id="{E2F3881D-F3F3-B746-97E0-C43AACCD7F3F}"/>
              </a:ext>
            </a:extLst>
          </p:cNvPr>
          <p:cNvSpPr>
            <a:spLocks noGrp="1"/>
          </p:cNvSpPr>
          <p:nvPr>
            <p:ph idx="1"/>
          </p:nvPr>
        </p:nvSpPr>
        <p:spPr>
          <a:xfrm>
            <a:off x="502562" y="1548546"/>
            <a:ext cx="11186875" cy="4351338"/>
          </a:xfrm>
        </p:spPr>
        <p:txBody>
          <a:bodyPr>
            <a:normAutofit/>
          </a:bodyPr>
          <a:lstStyle/>
          <a:p>
            <a:pPr marL="288000"/>
            <a:r>
              <a:rPr kumimoji="1" lang="ja-JP" altLang="en-US" sz="3200" dirty="0"/>
              <a:t>イノベーションのジレンマを避けることができる。</a:t>
            </a:r>
            <a:endParaRPr kumimoji="1" lang="en-US" altLang="ja-JP" sz="3200" dirty="0"/>
          </a:p>
          <a:p>
            <a:pPr lvl="1"/>
            <a:r>
              <a:rPr lang="en-US" altLang="ja-JP" sz="2800" dirty="0"/>
              <a:t>Kodak</a:t>
            </a:r>
            <a:r>
              <a:rPr lang="ja-JP" altLang="en-US" sz="2800" dirty="0"/>
              <a:t>は、当時デジタルカメラ技術の研究で世界最先端を走っていたが、社内調整に失敗した結果、製品開発・量産の段階にうまく移行できなかった。</a:t>
            </a:r>
            <a:endParaRPr lang="en-US" altLang="ja-JP" sz="2800" dirty="0"/>
          </a:p>
          <a:p>
            <a:pPr lvl="1">
              <a:spcBef>
                <a:spcPts val="1200"/>
              </a:spcBef>
            </a:pPr>
            <a:r>
              <a:rPr kumimoji="1" lang="en-US" altLang="ja-JP" sz="2800" dirty="0"/>
              <a:t>Sony</a:t>
            </a:r>
            <a:r>
              <a:rPr kumimoji="1" lang="ja-JP" altLang="en-US" sz="2800" dirty="0"/>
              <a:t>は、通信技術、ソフトウェア技術、コンテンツも全て保有していたのに、</a:t>
            </a:r>
            <a:r>
              <a:rPr lang="ja-JP" altLang="en-US" sz="2800" dirty="0"/>
              <a:t>ダウンロード・ストリーミングによってコンテンツを楽しむスマートフォンのエコシステムを作るのに失敗した。</a:t>
            </a:r>
            <a:endParaRPr kumimoji="1" lang="ja-JP" altLang="en-US" sz="2800" dirty="0"/>
          </a:p>
        </p:txBody>
      </p:sp>
      <p:sp>
        <p:nvSpPr>
          <p:cNvPr id="4" name="テキスト ボックス 3">
            <a:extLst>
              <a:ext uri="{FF2B5EF4-FFF2-40B4-BE49-F238E27FC236}">
                <a16:creationId xmlns:a16="http://schemas.microsoft.com/office/drawing/2014/main" id="{AD3F3D0D-C89A-9E4A-B7BE-E339752BE922}"/>
              </a:ext>
            </a:extLst>
          </p:cNvPr>
          <p:cNvSpPr txBox="1"/>
          <p:nvPr/>
        </p:nvSpPr>
        <p:spPr>
          <a:xfrm>
            <a:off x="1499725" y="5563657"/>
            <a:ext cx="8905002" cy="770774"/>
          </a:xfrm>
          <a:prstGeom prst="rect">
            <a:avLst/>
          </a:prstGeom>
          <a:solidFill>
            <a:srgbClr val="F6CE52"/>
          </a:solidFill>
          <a:ln>
            <a:noFill/>
          </a:ln>
        </p:spPr>
        <p:style>
          <a:lnRef idx="1">
            <a:schemeClr val="accent2"/>
          </a:lnRef>
          <a:fillRef idx="3">
            <a:schemeClr val="accent2"/>
          </a:fillRef>
          <a:effectRef idx="2">
            <a:schemeClr val="accent2"/>
          </a:effectRef>
          <a:fontRef idx="minor">
            <a:schemeClr val="lt1"/>
          </a:fontRef>
        </p:style>
        <p:txBody>
          <a:bodyPr wrap="none" tIns="108000" rtlCol="0" anchor="ctr" anchorCtr="0">
            <a:spAutoFit/>
          </a:bodyPr>
          <a:lstStyle/>
          <a:p>
            <a:pPr algn="ctr"/>
            <a:r>
              <a:rPr lang="ja-JP" altLang="en-US" sz="4000">
                <a:solidFill>
                  <a:schemeClr val="tx2"/>
                </a:solidFill>
                <a:latin typeface="Lucida Grande"/>
                <a:cs typeface="Lucida Grande"/>
              </a:rPr>
              <a:t>保有資源は、時には変革の障害になる</a:t>
            </a:r>
            <a:endParaRPr lang="ja-JP" altLang="en-US" sz="4000" dirty="0">
              <a:solidFill>
                <a:schemeClr val="tx2"/>
              </a:solidFill>
              <a:latin typeface="Lucida Grande"/>
              <a:cs typeface="Lucida Grande"/>
            </a:endParaRPr>
          </a:p>
        </p:txBody>
      </p:sp>
    </p:spTree>
    <p:extLst>
      <p:ext uri="{BB962C8B-B14F-4D97-AF65-F5344CB8AC3E}">
        <p14:creationId xmlns:p14="http://schemas.microsoft.com/office/powerpoint/2010/main" val="8623389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D212B981-B40E-B249-9722-54EBA956C44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270"/>
          <a:stretch/>
        </p:blipFill>
        <p:spPr bwMode="auto">
          <a:xfrm>
            <a:off x="1808593" y="0"/>
            <a:ext cx="8289728" cy="6414922"/>
          </a:xfrm>
          <a:prstGeom prst="rect">
            <a:avLst/>
          </a:prstGeom>
          <a:noFill/>
          <a:extLst>
            <a:ext uri="{909E8E84-426E-40DD-AFC4-6F175D3DCCD1}">
              <a14:hiddenFill xmlns:a14="http://schemas.microsoft.com/office/drawing/2010/main">
                <a:solidFill>
                  <a:srgbClr val="FFFFFF"/>
                </a:solidFill>
              </a14:hiddenFill>
            </a:ext>
          </a:extLst>
        </p:spPr>
      </p:pic>
      <p:sp>
        <p:nvSpPr>
          <p:cNvPr id="3" name="正方形/長方形 2">
            <a:extLst>
              <a:ext uri="{FF2B5EF4-FFF2-40B4-BE49-F238E27FC236}">
                <a16:creationId xmlns:a16="http://schemas.microsoft.com/office/drawing/2014/main" id="{D5867C94-17DB-514C-8239-3BB348092CAC}"/>
              </a:ext>
            </a:extLst>
          </p:cNvPr>
          <p:cNvSpPr/>
          <p:nvPr/>
        </p:nvSpPr>
        <p:spPr>
          <a:xfrm>
            <a:off x="1588487" y="6488668"/>
            <a:ext cx="10379902" cy="276999"/>
          </a:xfrm>
          <a:prstGeom prst="rect">
            <a:avLst/>
          </a:prstGeom>
        </p:spPr>
        <p:txBody>
          <a:bodyPr wrap="square">
            <a:spAutoFit/>
          </a:bodyPr>
          <a:lstStyle/>
          <a:p>
            <a:pPr algn="r"/>
            <a:r>
              <a:rPr lang="ja-JP" altLang="en-US" sz="1200" dirty="0">
                <a:solidFill>
                  <a:schemeClr val="tx1">
                    <a:lumMod val="50000"/>
                    <a:lumOff val="50000"/>
                  </a:schemeClr>
                </a:solidFill>
              </a:rPr>
              <a:t>出典： Yanpas, CC BY-SA 4.0 &lt;https://creativecommons.org/licenses/by-sa/4.0&gt;, via Wikimedia Commons</a:t>
            </a:r>
          </a:p>
        </p:txBody>
      </p:sp>
    </p:spTree>
    <p:extLst>
      <p:ext uri="{BB962C8B-B14F-4D97-AF65-F5344CB8AC3E}">
        <p14:creationId xmlns:p14="http://schemas.microsoft.com/office/powerpoint/2010/main" val="242572801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34596" y="399056"/>
            <a:ext cx="10515600" cy="954436"/>
          </a:xfrm>
        </p:spPr>
        <p:txBody>
          <a:bodyPr/>
          <a:lstStyle/>
          <a:p>
            <a:r>
              <a:rPr kumimoji="1" lang="ja-JP" altLang="en-US" dirty="0"/>
              <a:t>様々な種類のソフトウェアライセンス</a:t>
            </a:r>
          </a:p>
        </p:txBody>
      </p:sp>
      <p:sp>
        <p:nvSpPr>
          <p:cNvPr id="3" name="コンテンツ プレースホルダー 2"/>
          <p:cNvSpPr>
            <a:spLocks noGrp="1"/>
          </p:cNvSpPr>
          <p:nvPr>
            <p:ph idx="1"/>
          </p:nvPr>
        </p:nvSpPr>
        <p:spPr>
          <a:xfrm>
            <a:off x="1007807" y="1569461"/>
            <a:ext cx="8229600" cy="5113659"/>
          </a:xfrm>
        </p:spPr>
        <p:txBody>
          <a:bodyPr>
            <a:normAutofit fontScale="92500" lnSpcReduction="20000"/>
          </a:bodyPr>
          <a:lstStyle/>
          <a:p>
            <a:pPr marL="288000"/>
            <a:r>
              <a:rPr lang="en-US" altLang="ja-JP" sz="3200" dirty="0"/>
              <a:t>Apache</a:t>
            </a:r>
          </a:p>
          <a:p>
            <a:pPr marL="288000"/>
            <a:r>
              <a:rPr lang="en-US" altLang="ja-JP" sz="3200" dirty="0"/>
              <a:t>BSD</a:t>
            </a:r>
          </a:p>
          <a:p>
            <a:pPr marL="288000"/>
            <a:r>
              <a:rPr lang="en-US" altLang="ja-JP" sz="3200" dirty="0"/>
              <a:t>GNU GPL</a:t>
            </a:r>
          </a:p>
          <a:p>
            <a:pPr marL="288000"/>
            <a:r>
              <a:rPr lang="en-US" altLang="ja-JP" sz="3200" dirty="0"/>
              <a:t>GNU LGPL</a:t>
            </a:r>
          </a:p>
          <a:p>
            <a:pPr marL="288000"/>
            <a:r>
              <a:rPr lang="en-US" altLang="ja-JP" sz="3200" dirty="0"/>
              <a:t>ISC</a:t>
            </a:r>
          </a:p>
          <a:p>
            <a:pPr marL="288000"/>
            <a:r>
              <a:rPr lang="en-US" altLang="ja-JP" sz="3200" dirty="0"/>
              <a:t>MIT</a:t>
            </a:r>
          </a:p>
          <a:p>
            <a:pPr marL="288000"/>
            <a:r>
              <a:rPr lang="en-US" altLang="ja-JP" sz="3200" dirty="0"/>
              <a:t>MPL</a:t>
            </a:r>
          </a:p>
          <a:p>
            <a:pPr marL="288000"/>
            <a:r>
              <a:rPr lang="ja-JP" altLang="en-US" sz="3200" dirty="0"/>
              <a:t>パブリックドメイン</a:t>
            </a:r>
            <a:endParaRPr lang="en-US" altLang="ja-JP" sz="3200" dirty="0"/>
          </a:p>
          <a:p>
            <a:r>
              <a:rPr lang="en-US" altLang="ja-JP" dirty="0"/>
              <a:t>...etc.</a:t>
            </a:r>
            <a:endParaRPr kumimoji="1" lang="ja-JP" altLang="en-US" dirty="0"/>
          </a:p>
        </p:txBody>
      </p:sp>
      <p:sp>
        <p:nvSpPr>
          <p:cNvPr id="5" name="スライド番号プレースホルダー 4"/>
          <p:cNvSpPr>
            <a:spLocks noGrp="1"/>
          </p:cNvSpPr>
          <p:nvPr>
            <p:ph type="sldNum" sz="quarter" idx="12"/>
          </p:nvPr>
        </p:nvSpPr>
        <p:spPr/>
        <p:txBody>
          <a:bodyPr/>
          <a:lstStyle/>
          <a:p>
            <a:fld id="{EDE9C922-E701-C64D-85CE-CAAAAA4ACB3C}" type="slidenum">
              <a:rPr lang="ja-JP" altLang="en-US" smtClean="0"/>
              <a:pPr/>
              <a:t>40</a:t>
            </a:fld>
            <a:endParaRPr lang="ja-JP" altLang="en-US"/>
          </a:p>
        </p:txBody>
      </p:sp>
      <p:sp>
        <p:nvSpPr>
          <p:cNvPr id="6" name="正方形/長方形 5"/>
          <p:cNvSpPr/>
          <p:nvPr/>
        </p:nvSpPr>
        <p:spPr>
          <a:xfrm>
            <a:off x="6096000" y="2549517"/>
            <a:ext cx="3221189" cy="2041072"/>
          </a:xfrm>
          <a:prstGeom prst="rect">
            <a:avLst/>
          </a:prstGeom>
          <a:solidFill>
            <a:srgbClr val="F6CE52"/>
          </a:solidFill>
          <a:ln>
            <a:no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ja-JP" altLang="en-US" sz="3600" dirty="0">
                <a:solidFill>
                  <a:schemeClr val="tx2"/>
                </a:solidFill>
                <a:latin typeface="Lucida Grande"/>
                <a:cs typeface="Lucida Grande"/>
              </a:rPr>
              <a:t>全て取り扱いが異なる</a:t>
            </a:r>
          </a:p>
        </p:txBody>
      </p:sp>
    </p:spTree>
    <p:extLst>
      <p:ext uri="{BB962C8B-B14F-4D97-AF65-F5344CB8AC3E}">
        <p14:creationId xmlns:p14="http://schemas.microsoft.com/office/powerpoint/2010/main" val="3038197170"/>
      </p:ext>
    </p:extLst>
  </p:cSld>
  <p:clrMapOvr>
    <a:masterClrMapping/>
  </p:clrMapOvr>
  <p:transition spd="slow"/>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なぜライセンスの種類が増えるのか</a:t>
            </a:r>
          </a:p>
        </p:txBody>
      </p:sp>
      <p:sp>
        <p:nvSpPr>
          <p:cNvPr id="3" name="コンテンツ プレースホルダー 2"/>
          <p:cNvSpPr>
            <a:spLocks noGrp="1"/>
          </p:cNvSpPr>
          <p:nvPr>
            <p:ph idx="1"/>
          </p:nvPr>
        </p:nvSpPr>
        <p:spPr>
          <a:xfrm>
            <a:off x="335367" y="1634610"/>
            <a:ext cx="10515600" cy="4351338"/>
          </a:xfrm>
        </p:spPr>
        <p:txBody>
          <a:bodyPr>
            <a:normAutofit/>
          </a:bodyPr>
          <a:lstStyle/>
          <a:p>
            <a:pPr marL="288000">
              <a:spcBef>
                <a:spcPts val="0"/>
              </a:spcBef>
              <a:spcAft>
                <a:spcPts val="1200"/>
              </a:spcAft>
            </a:pPr>
            <a:r>
              <a:rPr lang="ja-JP" altLang="en-US" sz="3200" dirty="0"/>
              <a:t>利用・再利用の制約に対するニーズが異なるから</a:t>
            </a:r>
            <a:endParaRPr lang="en-US" altLang="ja-JP" sz="3200" dirty="0"/>
          </a:p>
          <a:p>
            <a:pPr lvl="1"/>
            <a:r>
              <a:rPr lang="ja-JP" altLang="en-US" sz="2800" dirty="0"/>
              <a:t>再利用時の改変を認める</a:t>
            </a:r>
            <a:r>
              <a:rPr lang="en-US" altLang="ja-JP" sz="2800" dirty="0"/>
              <a:t>/</a:t>
            </a:r>
            <a:r>
              <a:rPr lang="ja-JP" altLang="en-US" sz="2800" dirty="0"/>
              <a:t>認めない</a:t>
            </a:r>
            <a:endParaRPr lang="en-US" altLang="ja-JP" sz="2800" dirty="0"/>
          </a:p>
          <a:p>
            <a:pPr lvl="1"/>
            <a:r>
              <a:rPr lang="ja-JP" altLang="en-US" sz="2800" dirty="0"/>
              <a:t>そのソースが含まれるプログラム</a:t>
            </a:r>
            <a:br>
              <a:rPr lang="en-US" altLang="ja-JP" sz="2800" dirty="0"/>
            </a:br>
            <a:r>
              <a:rPr lang="ja-JP" altLang="en-US" sz="2800" dirty="0"/>
              <a:t>全体のライセンスをどう規定するか</a:t>
            </a:r>
            <a:endParaRPr kumimoji="1" lang="ja-JP" altLang="en-US" sz="2800" dirty="0"/>
          </a:p>
        </p:txBody>
      </p:sp>
      <p:sp>
        <p:nvSpPr>
          <p:cNvPr id="5" name="スライド番号プレースホルダー 4"/>
          <p:cNvSpPr>
            <a:spLocks noGrp="1"/>
          </p:cNvSpPr>
          <p:nvPr>
            <p:ph type="sldNum" sz="quarter" idx="12"/>
          </p:nvPr>
        </p:nvSpPr>
        <p:spPr/>
        <p:txBody>
          <a:bodyPr/>
          <a:lstStyle/>
          <a:p>
            <a:fld id="{EDE9C922-E701-C64D-85CE-CAAAAA4ACB3C}" type="slidenum">
              <a:rPr lang="ja-JP" altLang="en-US" smtClean="0"/>
              <a:pPr/>
              <a:t>41</a:t>
            </a:fld>
            <a:endParaRPr lang="ja-JP" altLang="en-US"/>
          </a:p>
        </p:txBody>
      </p:sp>
      <p:grpSp>
        <p:nvGrpSpPr>
          <p:cNvPr id="20" name="グループ化 19">
            <a:extLst>
              <a:ext uri="{FF2B5EF4-FFF2-40B4-BE49-F238E27FC236}">
                <a16:creationId xmlns:a16="http://schemas.microsoft.com/office/drawing/2014/main" id="{B4046F9E-4BCD-47A9-BAB9-6ADFC02C4B5D}"/>
              </a:ext>
            </a:extLst>
          </p:cNvPr>
          <p:cNvGrpSpPr/>
          <p:nvPr/>
        </p:nvGrpSpPr>
        <p:grpSpPr>
          <a:xfrm>
            <a:off x="8653677" y="2381482"/>
            <a:ext cx="2580362" cy="1827843"/>
            <a:chOff x="6232865" y="2471913"/>
            <a:chExt cx="2580362" cy="1827843"/>
          </a:xfrm>
        </p:grpSpPr>
        <p:sp>
          <p:nvSpPr>
            <p:cNvPr id="21" name="正方形/長方形 20">
              <a:extLst>
                <a:ext uri="{FF2B5EF4-FFF2-40B4-BE49-F238E27FC236}">
                  <a16:creationId xmlns:a16="http://schemas.microsoft.com/office/drawing/2014/main" id="{9371E726-C358-4FC5-9017-C60D5BE19C6D}"/>
                </a:ext>
              </a:extLst>
            </p:cNvPr>
            <p:cNvSpPr/>
            <p:nvPr/>
          </p:nvSpPr>
          <p:spPr>
            <a:xfrm>
              <a:off x="6232865" y="2471913"/>
              <a:ext cx="2580362" cy="1827843"/>
            </a:xfrm>
            <a:prstGeom prst="rect">
              <a:avLst/>
            </a:prstGeom>
            <a:solidFill>
              <a:srgbClr val="F6CE52"/>
            </a:solidFill>
            <a:ln w="76200">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tLang="ja-JP" sz="4000" dirty="0">
                <a:solidFill>
                  <a:schemeClr val="tx2"/>
                </a:solidFill>
                <a:latin typeface="メイリオ" panose="020B0604030504040204" pitchFamily="50" charset="-128"/>
                <a:ea typeface="メイリオ" panose="020B0604030504040204" pitchFamily="50" charset="-128"/>
                <a:cs typeface="Lucida Grande"/>
              </a:endParaRPr>
            </a:p>
            <a:p>
              <a:pPr algn="ctr"/>
              <a:r>
                <a:rPr lang="ja-JP" altLang="en-US" sz="2800" b="1" dirty="0">
                  <a:solidFill>
                    <a:schemeClr val="tx2"/>
                  </a:solidFill>
                  <a:latin typeface="+mn-ea"/>
                  <a:cs typeface="Lucida Grande"/>
                </a:rPr>
                <a:t>独自コード</a:t>
              </a:r>
              <a:endParaRPr lang="en-US" altLang="ja-JP" sz="2800" b="1" dirty="0">
                <a:solidFill>
                  <a:schemeClr val="tx2"/>
                </a:solidFill>
                <a:latin typeface="+mn-ea"/>
                <a:cs typeface="Lucida Grande"/>
              </a:endParaRPr>
            </a:p>
            <a:p>
              <a:pPr algn="ctr"/>
              <a:endParaRPr lang="ja-JP" altLang="en-US" sz="3600" dirty="0">
                <a:solidFill>
                  <a:schemeClr val="tx2"/>
                </a:solidFill>
                <a:latin typeface="Lucida Grande"/>
                <a:ea typeface="ヒラギノ角ゴ Pro W3"/>
                <a:cs typeface="Lucida Grande"/>
              </a:endParaRPr>
            </a:p>
          </p:txBody>
        </p:sp>
        <p:sp>
          <p:nvSpPr>
            <p:cNvPr id="22" name="正方形/長方形 21">
              <a:extLst>
                <a:ext uri="{FF2B5EF4-FFF2-40B4-BE49-F238E27FC236}">
                  <a16:creationId xmlns:a16="http://schemas.microsoft.com/office/drawing/2014/main" id="{A56B84B2-0FCE-4B07-AB14-6A7851DFD19A}"/>
                </a:ext>
              </a:extLst>
            </p:cNvPr>
            <p:cNvSpPr/>
            <p:nvPr/>
          </p:nvSpPr>
          <p:spPr>
            <a:xfrm>
              <a:off x="6232865" y="2494348"/>
              <a:ext cx="2580362" cy="564292"/>
            </a:xfrm>
            <a:prstGeom prst="rect">
              <a:avLst/>
            </a:prstGeom>
            <a:solidFill>
              <a:schemeClr val="accent4">
                <a:lumMod val="5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tIns="180000" bIns="108000" rtlCol="0" anchor="ctr"/>
            <a:lstStyle/>
            <a:p>
              <a:pPr algn="ctr"/>
              <a:r>
                <a:rPr lang="ja-JP" altLang="en-US" sz="3200" b="1" dirty="0">
                  <a:solidFill>
                    <a:schemeClr val="accent1">
                      <a:lumMod val="20000"/>
                      <a:lumOff val="80000"/>
                    </a:schemeClr>
                  </a:solidFill>
                  <a:latin typeface="+mn-ea"/>
                  <a:cs typeface="Lucida Grande"/>
                </a:rPr>
                <a:t>派生</a:t>
              </a:r>
              <a:r>
                <a:rPr lang="en-US" altLang="ja-JP" sz="3200" b="1" dirty="0">
                  <a:solidFill>
                    <a:schemeClr val="accent1">
                      <a:lumMod val="20000"/>
                      <a:lumOff val="80000"/>
                    </a:schemeClr>
                  </a:solidFill>
                  <a:latin typeface="+mn-ea"/>
                  <a:cs typeface="Lucida Grande"/>
                </a:rPr>
                <a:t>1</a:t>
              </a:r>
              <a:endParaRPr lang="ja-JP" altLang="en-US" sz="3200" b="1" dirty="0">
                <a:solidFill>
                  <a:schemeClr val="accent1">
                    <a:lumMod val="20000"/>
                    <a:lumOff val="80000"/>
                  </a:schemeClr>
                </a:solidFill>
                <a:latin typeface="+mn-ea"/>
                <a:cs typeface="Lucida Grande"/>
              </a:endParaRPr>
            </a:p>
          </p:txBody>
        </p:sp>
      </p:grpSp>
      <p:grpSp>
        <p:nvGrpSpPr>
          <p:cNvPr id="23" name="グループ化 22">
            <a:extLst>
              <a:ext uri="{FF2B5EF4-FFF2-40B4-BE49-F238E27FC236}">
                <a16:creationId xmlns:a16="http://schemas.microsoft.com/office/drawing/2014/main" id="{EC995D9F-E753-4AEF-9848-5C058039006D}"/>
              </a:ext>
            </a:extLst>
          </p:cNvPr>
          <p:cNvGrpSpPr/>
          <p:nvPr/>
        </p:nvGrpSpPr>
        <p:grpSpPr>
          <a:xfrm>
            <a:off x="8653677" y="4396774"/>
            <a:ext cx="2580362" cy="2172332"/>
            <a:chOff x="5060515" y="4528404"/>
            <a:chExt cx="2580362" cy="2003086"/>
          </a:xfrm>
        </p:grpSpPr>
        <p:sp>
          <p:nvSpPr>
            <p:cNvPr id="24" name="正方形/長方形 23">
              <a:extLst>
                <a:ext uri="{FF2B5EF4-FFF2-40B4-BE49-F238E27FC236}">
                  <a16:creationId xmlns:a16="http://schemas.microsoft.com/office/drawing/2014/main" id="{3B1B4DCD-649A-4D7A-BDE3-6E7ABA2C880B}"/>
                </a:ext>
              </a:extLst>
            </p:cNvPr>
            <p:cNvSpPr/>
            <p:nvPr/>
          </p:nvSpPr>
          <p:spPr>
            <a:xfrm>
              <a:off x="5060515" y="4528404"/>
              <a:ext cx="2580362" cy="2003086"/>
            </a:xfrm>
            <a:prstGeom prst="rect">
              <a:avLst/>
            </a:prstGeom>
            <a:solidFill>
              <a:schemeClr val="tx2">
                <a:lumMod val="60000"/>
                <a:lumOff val="40000"/>
              </a:schemeClr>
            </a:solidFill>
            <a:ln w="76200">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tLang="ja-JP" sz="6000" dirty="0">
                <a:solidFill>
                  <a:schemeClr val="bg1"/>
                </a:solidFill>
                <a:latin typeface="メイリオ" panose="020B0604030504040204" pitchFamily="50" charset="-128"/>
                <a:ea typeface="メイリオ" panose="020B0604030504040204" pitchFamily="50" charset="-128"/>
                <a:cs typeface="Lucida Grande"/>
              </a:endParaRPr>
            </a:p>
            <a:p>
              <a:pPr algn="ctr">
                <a:lnSpc>
                  <a:spcPts val="4100"/>
                </a:lnSpc>
              </a:pPr>
              <a:r>
                <a:rPr lang="ja-JP" altLang="en-US" sz="2800" b="1" dirty="0">
                  <a:solidFill>
                    <a:schemeClr val="bg1"/>
                  </a:solidFill>
                  <a:latin typeface="+mn-ea"/>
                  <a:cs typeface="Lucida Grande"/>
                </a:rPr>
                <a:t>追加コード</a:t>
              </a:r>
              <a:endParaRPr lang="en-US" altLang="ja-JP" sz="2800" b="1" dirty="0">
                <a:solidFill>
                  <a:schemeClr val="bg1"/>
                </a:solidFill>
                <a:latin typeface="+mn-ea"/>
                <a:cs typeface="Lucida Grande"/>
              </a:endParaRPr>
            </a:p>
            <a:p>
              <a:pPr algn="ctr"/>
              <a:endParaRPr lang="ja-JP" altLang="en-US" sz="3600" dirty="0">
                <a:solidFill>
                  <a:schemeClr val="bg1"/>
                </a:solidFill>
                <a:latin typeface="Lucida Grande"/>
                <a:ea typeface="ヒラギノ角ゴ Pro W3"/>
                <a:cs typeface="Lucida Grande"/>
              </a:endParaRPr>
            </a:p>
          </p:txBody>
        </p:sp>
        <p:sp>
          <p:nvSpPr>
            <p:cNvPr id="25" name="正方形/長方形 24">
              <a:extLst>
                <a:ext uri="{FF2B5EF4-FFF2-40B4-BE49-F238E27FC236}">
                  <a16:creationId xmlns:a16="http://schemas.microsoft.com/office/drawing/2014/main" id="{E8487BD1-19D9-4E20-9E6B-E8B41800A90B}"/>
                </a:ext>
              </a:extLst>
            </p:cNvPr>
            <p:cNvSpPr/>
            <p:nvPr/>
          </p:nvSpPr>
          <p:spPr>
            <a:xfrm>
              <a:off x="5089938" y="4528404"/>
              <a:ext cx="2522471" cy="921055"/>
            </a:xfrm>
            <a:prstGeom prst="rect">
              <a:avLst/>
            </a:prstGeom>
            <a:solidFill>
              <a:schemeClr val="accent1">
                <a:lumMod val="50000"/>
              </a:schemeClr>
            </a:solidFill>
            <a:ln>
              <a:solidFill>
                <a:schemeClr val="tx2">
                  <a:lumMod val="75000"/>
                </a:schemeClr>
              </a:solidFill>
            </a:ln>
          </p:spPr>
          <p:style>
            <a:lnRef idx="1">
              <a:schemeClr val="accent1"/>
            </a:lnRef>
            <a:fillRef idx="3">
              <a:schemeClr val="accent1"/>
            </a:fillRef>
            <a:effectRef idx="2">
              <a:schemeClr val="accent1"/>
            </a:effectRef>
            <a:fontRef idx="minor">
              <a:schemeClr val="lt1"/>
            </a:fontRef>
          </p:style>
          <p:txBody>
            <a:bodyPr tIns="180000" bIns="108000" rtlCol="0" anchor="ctr"/>
            <a:lstStyle/>
            <a:p>
              <a:pPr algn="ctr">
                <a:lnSpc>
                  <a:spcPts val="3200"/>
                </a:lnSpc>
              </a:pPr>
              <a:r>
                <a:rPr lang="ja-JP" altLang="en-US" sz="2800" b="1" dirty="0">
                  <a:latin typeface="+mn-ea"/>
                  <a:cs typeface="Lucida Grande"/>
                </a:rPr>
                <a:t>バージョンアップ</a:t>
              </a:r>
            </a:p>
          </p:txBody>
        </p:sp>
      </p:grpSp>
      <p:sp>
        <p:nvSpPr>
          <p:cNvPr id="26" name="正方形/長方形 25">
            <a:extLst>
              <a:ext uri="{FF2B5EF4-FFF2-40B4-BE49-F238E27FC236}">
                <a16:creationId xmlns:a16="http://schemas.microsoft.com/office/drawing/2014/main" id="{20018FF5-D65E-4529-9497-FECA711E3DD3}"/>
              </a:ext>
            </a:extLst>
          </p:cNvPr>
          <p:cNvSpPr/>
          <p:nvPr/>
        </p:nvSpPr>
        <p:spPr>
          <a:xfrm>
            <a:off x="8779501" y="5900945"/>
            <a:ext cx="2329243" cy="562369"/>
          </a:xfrm>
          <a:prstGeom prst="rect">
            <a:avLst/>
          </a:prstGeom>
          <a:solidFill>
            <a:schemeClr val="tx2"/>
          </a:solidFill>
          <a:ln>
            <a:solidFill>
              <a:schemeClr val="tx2">
                <a:lumMod val="75000"/>
              </a:schemeClr>
            </a:solidFill>
          </a:ln>
        </p:spPr>
        <p:style>
          <a:lnRef idx="1">
            <a:schemeClr val="accent1"/>
          </a:lnRef>
          <a:fillRef idx="3">
            <a:schemeClr val="accent1"/>
          </a:fillRef>
          <a:effectRef idx="2">
            <a:schemeClr val="accent1"/>
          </a:effectRef>
          <a:fontRef idx="minor">
            <a:schemeClr val="lt1"/>
          </a:fontRef>
        </p:style>
        <p:txBody>
          <a:bodyPr tIns="108000" rtlCol="0" anchor="ctr"/>
          <a:lstStyle/>
          <a:p>
            <a:pPr algn="ctr"/>
            <a:r>
              <a:rPr lang="ja-JP" altLang="en-US" sz="3200" b="1" dirty="0">
                <a:latin typeface="+mn-ea"/>
                <a:cs typeface="Lucida Grande"/>
              </a:rPr>
              <a:t>元の </a:t>
            </a:r>
            <a:r>
              <a:rPr lang="en-US" altLang="ja-JP" sz="3200" b="1" dirty="0">
                <a:latin typeface="+mn-ea"/>
                <a:cs typeface="Lucida Grande"/>
              </a:rPr>
              <a:t>OSS</a:t>
            </a:r>
            <a:endParaRPr lang="ja-JP" altLang="en-US" sz="3200" b="1" dirty="0">
              <a:latin typeface="+mn-ea"/>
              <a:cs typeface="Lucida Grande"/>
            </a:endParaRPr>
          </a:p>
        </p:txBody>
      </p:sp>
      <p:sp>
        <p:nvSpPr>
          <p:cNvPr id="27" name="右矢印 12">
            <a:extLst>
              <a:ext uri="{FF2B5EF4-FFF2-40B4-BE49-F238E27FC236}">
                <a16:creationId xmlns:a16="http://schemas.microsoft.com/office/drawing/2014/main" id="{8CA07C51-ACFD-43D6-A844-C833C6DDD7D1}"/>
              </a:ext>
            </a:extLst>
          </p:cNvPr>
          <p:cNvSpPr/>
          <p:nvPr/>
        </p:nvSpPr>
        <p:spPr>
          <a:xfrm>
            <a:off x="7315847" y="4896212"/>
            <a:ext cx="927164" cy="937442"/>
          </a:xfrm>
          <a:prstGeom prst="rightArrow">
            <a:avLst>
              <a:gd name="adj1" fmla="val 39934"/>
              <a:gd name="adj2" fmla="val 50000"/>
            </a:avLst>
          </a:prstGeom>
          <a:solidFill>
            <a:schemeClr val="accent2">
              <a:lumMod val="75000"/>
            </a:schemeClr>
          </a:solidFill>
          <a:ln>
            <a:solidFill>
              <a:schemeClr val="accent2">
                <a:lumMod val="75000"/>
              </a:schemeClr>
            </a:solidFill>
          </a:ln>
        </p:spPr>
        <p:style>
          <a:lnRef idx="3">
            <a:schemeClr val="lt1"/>
          </a:lnRef>
          <a:fillRef idx="1">
            <a:schemeClr val="accent5"/>
          </a:fillRef>
          <a:effectRef idx="1">
            <a:schemeClr val="accent5"/>
          </a:effectRef>
          <a:fontRef idx="minor">
            <a:schemeClr val="lt1"/>
          </a:fontRef>
        </p:style>
        <p:txBody>
          <a:bodyPr rtlCol="0" anchor="ctr"/>
          <a:lstStyle/>
          <a:p>
            <a:pPr algn="ctr"/>
            <a:endParaRPr kumimoji="1" lang="ja-JP" altLang="en-US"/>
          </a:p>
        </p:txBody>
      </p:sp>
      <p:sp>
        <p:nvSpPr>
          <p:cNvPr id="28" name="正方形/長方形 27">
            <a:extLst>
              <a:ext uri="{FF2B5EF4-FFF2-40B4-BE49-F238E27FC236}">
                <a16:creationId xmlns:a16="http://schemas.microsoft.com/office/drawing/2014/main" id="{E73B6EE2-E65B-4F54-969E-9E3206F51897}"/>
              </a:ext>
            </a:extLst>
          </p:cNvPr>
          <p:cNvSpPr/>
          <p:nvPr/>
        </p:nvSpPr>
        <p:spPr>
          <a:xfrm>
            <a:off x="8779236" y="3566521"/>
            <a:ext cx="2329243" cy="562369"/>
          </a:xfrm>
          <a:prstGeom prst="rect">
            <a:avLst/>
          </a:prstGeom>
          <a:solidFill>
            <a:schemeClr val="tx2"/>
          </a:solidFill>
          <a:ln>
            <a:solidFill>
              <a:schemeClr val="tx2">
                <a:lumMod val="75000"/>
              </a:schemeClr>
            </a:solidFill>
          </a:ln>
        </p:spPr>
        <p:style>
          <a:lnRef idx="1">
            <a:schemeClr val="accent1"/>
          </a:lnRef>
          <a:fillRef idx="3">
            <a:schemeClr val="accent1"/>
          </a:fillRef>
          <a:effectRef idx="2">
            <a:schemeClr val="accent1"/>
          </a:effectRef>
          <a:fontRef idx="minor">
            <a:schemeClr val="lt1"/>
          </a:fontRef>
        </p:style>
        <p:txBody>
          <a:bodyPr tIns="108000" rtlCol="0" anchor="ctr"/>
          <a:lstStyle/>
          <a:p>
            <a:pPr algn="ctr"/>
            <a:r>
              <a:rPr lang="ja-JP" altLang="en-US" sz="3200" b="1" dirty="0">
                <a:latin typeface="+mn-ea"/>
                <a:cs typeface="Lucida Grande"/>
              </a:rPr>
              <a:t>元の </a:t>
            </a:r>
            <a:r>
              <a:rPr lang="en-US" altLang="ja-JP" sz="3200" b="1" dirty="0">
                <a:latin typeface="+mn-ea"/>
                <a:cs typeface="Lucida Grande"/>
              </a:rPr>
              <a:t>OSS</a:t>
            </a:r>
            <a:endParaRPr lang="ja-JP" altLang="en-US" sz="3200" b="1" dirty="0">
              <a:latin typeface="+mn-ea"/>
              <a:cs typeface="Lucida Grande"/>
            </a:endParaRPr>
          </a:p>
        </p:txBody>
      </p:sp>
      <p:sp>
        <p:nvSpPr>
          <p:cNvPr id="29" name="正方形/長方形 28">
            <a:extLst>
              <a:ext uri="{FF2B5EF4-FFF2-40B4-BE49-F238E27FC236}">
                <a16:creationId xmlns:a16="http://schemas.microsoft.com/office/drawing/2014/main" id="{C355C553-82E4-4489-BD79-5FA4FA5C557B}"/>
              </a:ext>
            </a:extLst>
          </p:cNvPr>
          <p:cNvSpPr/>
          <p:nvPr/>
        </p:nvSpPr>
        <p:spPr>
          <a:xfrm>
            <a:off x="4512018" y="4857753"/>
            <a:ext cx="2329243" cy="852485"/>
          </a:xfrm>
          <a:prstGeom prst="rect">
            <a:avLst/>
          </a:prstGeom>
          <a:solidFill>
            <a:schemeClr val="tx2"/>
          </a:solidFill>
          <a:ln>
            <a:solidFill>
              <a:schemeClr val="tx2">
                <a:lumMod val="75000"/>
              </a:schemeClr>
            </a:solidFill>
          </a:ln>
        </p:spPr>
        <p:style>
          <a:lnRef idx="1">
            <a:schemeClr val="accent1"/>
          </a:lnRef>
          <a:fillRef idx="3">
            <a:schemeClr val="accent1"/>
          </a:fillRef>
          <a:effectRef idx="2">
            <a:schemeClr val="accent1"/>
          </a:effectRef>
          <a:fontRef idx="minor">
            <a:schemeClr val="lt1"/>
          </a:fontRef>
        </p:style>
        <p:txBody>
          <a:bodyPr tIns="180000" bIns="180000" rtlCol="0" anchor="ctr"/>
          <a:lstStyle/>
          <a:p>
            <a:pPr algn="ctr"/>
            <a:r>
              <a:rPr lang="ja-JP" altLang="en-US" sz="3200" b="1" dirty="0">
                <a:latin typeface="+mn-ea"/>
                <a:cs typeface="Lucida Grande"/>
              </a:rPr>
              <a:t>元の </a:t>
            </a:r>
            <a:r>
              <a:rPr lang="en-US" altLang="ja-JP" sz="3200" b="1" dirty="0">
                <a:latin typeface="+mn-ea"/>
                <a:cs typeface="Lucida Grande"/>
              </a:rPr>
              <a:t>OSS</a:t>
            </a:r>
            <a:endParaRPr lang="ja-JP" altLang="en-US" sz="3200" b="1" dirty="0">
              <a:latin typeface="+mn-ea"/>
              <a:cs typeface="Lucida Grande"/>
            </a:endParaRPr>
          </a:p>
        </p:txBody>
      </p:sp>
      <p:sp>
        <p:nvSpPr>
          <p:cNvPr id="30" name="右矢印 12">
            <a:extLst>
              <a:ext uri="{FF2B5EF4-FFF2-40B4-BE49-F238E27FC236}">
                <a16:creationId xmlns:a16="http://schemas.microsoft.com/office/drawing/2014/main" id="{519CE63C-E451-4C4C-B67D-6486BBD4D970}"/>
              </a:ext>
            </a:extLst>
          </p:cNvPr>
          <p:cNvSpPr/>
          <p:nvPr/>
        </p:nvSpPr>
        <p:spPr>
          <a:xfrm rot="19860302">
            <a:off x="7258933" y="3639121"/>
            <a:ext cx="922387" cy="949796"/>
          </a:xfrm>
          <a:prstGeom prst="rightArrow">
            <a:avLst>
              <a:gd name="adj1" fmla="val 39934"/>
              <a:gd name="adj2" fmla="val 50000"/>
            </a:avLst>
          </a:prstGeom>
          <a:solidFill>
            <a:schemeClr val="accent2">
              <a:lumMod val="75000"/>
            </a:schemeClr>
          </a:solidFill>
          <a:ln>
            <a:solidFill>
              <a:schemeClr val="accent2">
                <a:lumMod val="75000"/>
              </a:schemeClr>
            </a:solidFill>
          </a:ln>
        </p:spPr>
        <p:style>
          <a:lnRef idx="3">
            <a:schemeClr val="lt1"/>
          </a:lnRef>
          <a:fillRef idx="1">
            <a:schemeClr val="accent5"/>
          </a:fillRef>
          <a:effectRef idx="1">
            <a:schemeClr val="accent5"/>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120371390"/>
      </p:ext>
    </p:extLst>
  </p:cSld>
  <p:clrMapOvr>
    <a:masterClrMapping/>
  </p:clrMapOvr>
  <p:transition spd="slow"/>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DFF67B3-BE09-2446-B5A3-904C8401A699}"/>
              </a:ext>
            </a:extLst>
          </p:cNvPr>
          <p:cNvSpPr>
            <a:spLocks noGrp="1"/>
          </p:cNvSpPr>
          <p:nvPr>
            <p:ph type="title"/>
          </p:nvPr>
        </p:nvSpPr>
        <p:spPr/>
        <p:txBody>
          <a:bodyPr>
            <a:noAutofit/>
          </a:bodyPr>
          <a:lstStyle/>
          <a:p>
            <a:r>
              <a:rPr lang="ja-JP" altLang="en-US" sz="6400"/>
              <a:t>企業と個人の成長戦略</a:t>
            </a:r>
          </a:p>
        </p:txBody>
      </p:sp>
    </p:spTree>
    <p:extLst>
      <p:ext uri="{BB962C8B-B14F-4D97-AF65-F5344CB8AC3E}">
        <p14:creationId xmlns:p14="http://schemas.microsoft.com/office/powerpoint/2010/main" val="122306479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テキスト ボックス 6">
            <a:extLst>
              <a:ext uri="{FF2B5EF4-FFF2-40B4-BE49-F238E27FC236}">
                <a16:creationId xmlns:a16="http://schemas.microsoft.com/office/drawing/2014/main" id="{8619BAAE-5114-4B4A-BF6C-0BC85EBCC5F1}"/>
              </a:ext>
            </a:extLst>
          </p:cNvPr>
          <p:cNvSpPr txBox="1"/>
          <p:nvPr/>
        </p:nvSpPr>
        <p:spPr>
          <a:xfrm>
            <a:off x="2356539" y="6443417"/>
            <a:ext cx="9692640" cy="276999"/>
          </a:xfrm>
          <a:prstGeom prst="rect">
            <a:avLst/>
          </a:prstGeom>
          <a:noFill/>
        </p:spPr>
        <p:txBody>
          <a:bodyPr wrap="square" rtlCol="0">
            <a:spAutoFit/>
          </a:bodyPr>
          <a:lstStyle/>
          <a:p>
            <a:pPr algn="r"/>
            <a:r>
              <a:rPr lang="ja-JP" altLang="en-US" sz="1200" dirty="0">
                <a:solidFill>
                  <a:schemeClr val="tx1">
                    <a:lumMod val="50000"/>
                    <a:lumOff val="50000"/>
                  </a:schemeClr>
                </a:solidFill>
                <a:latin typeface="+mn-ea"/>
              </a:rPr>
              <a:t>出典</a:t>
            </a:r>
            <a:r>
              <a:rPr lang="en-US" altLang="ja-JP" sz="1200" dirty="0">
                <a:solidFill>
                  <a:schemeClr val="tx1">
                    <a:lumMod val="50000"/>
                    <a:lumOff val="50000"/>
                  </a:schemeClr>
                </a:solidFill>
                <a:latin typeface="+mn-ea"/>
              </a:rPr>
              <a:t>: </a:t>
            </a:r>
            <a:r>
              <a:rPr lang="ja-JP" altLang="en-US" sz="1200" dirty="0">
                <a:solidFill>
                  <a:schemeClr val="tx1">
                    <a:lumMod val="50000"/>
                    <a:lumOff val="50000"/>
                  </a:schemeClr>
                </a:solidFill>
                <a:latin typeface="+mn-ea"/>
              </a:rPr>
              <a:t>内閣府ウェブサイト</a:t>
            </a:r>
            <a:r>
              <a:rPr lang="en-US" altLang="ja-JP" sz="1200" dirty="0">
                <a:solidFill>
                  <a:schemeClr val="tx1">
                    <a:lumMod val="50000"/>
                    <a:lumOff val="50000"/>
                  </a:schemeClr>
                </a:solidFill>
                <a:latin typeface="+mn-ea"/>
              </a:rPr>
              <a:t>, </a:t>
            </a:r>
            <a:r>
              <a:rPr lang="en" altLang="ja-JP" sz="1200" dirty="0">
                <a:solidFill>
                  <a:schemeClr val="tx1">
                    <a:lumMod val="50000"/>
                    <a:lumOff val="50000"/>
                  </a:schemeClr>
                </a:solidFill>
                <a:latin typeface="+mn-ea"/>
              </a:rPr>
              <a:t>Society 5.0 - </a:t>
            </a:r>
            <a:r>
              <a:rPr lang="ja-JP" altLang="en-US" sz="1200" dirty="0">
                <a:solidFill>
                  <a:schemeClr val="tx1">
                    <a:lumMod val="50000"/>
                    <a:lumOff val="50000"/>
                  </a:schemeClr>
                </a:solidFill>
                <a:latin typeface="+mn-ea"/>
              </a:rPr>
              <a:t>科学技術政策</a:t>
            </a:r>
            <a:r>
              <a:rPr lang="en-US" altLang="ja-JP" sz="1200" dirty="0">
                <a:solidFill>
                  <a:schemeClr val="tx1">
                    <a:lumMod val="50000"/>
                    <a:lumOff val="50000"/>
                  </a:schemeClr>
                </a:solidFill>
                <a:latin typeface="+mn-ea"/>
              </a:rPr>
              <a:t>,</a:t>
            </a:r>
            <a:r>
              <a:rPr lang="ja-JP" altLang="en-US" sz="1200" dirty="0">
                <a:solidFill>
                  <a:schemeClr val="tx1">
                    <a:lumMod val="50000"/>
                    <a:lumOff val="50000"/>
                  </a:schemeClr>
                </a:solidFill>
                <a:latin typeface="+mn-ea"/>
              </a:rPr>
              <a:t> </a:t>
            </a:r>
            <a:r>
              <a:rPr lang="en" altLang="ja-JP" sz="1200" dirty="0">
                <a:solidFill>
                  <a:schemeClr val="tx1">
                    <a:lumMod val="50000"/>
                    <a:lumOff val="50000"/>
                  </a:schemeClr>
                </a:solidFill>
                <a:latin typeface="+mn-ea"/>
                <a:hlinkClick r:id="rId2">
                  <a:extLst>
                    <a:ext uri="{A12FA001-AC4F-418D-AE19-62706E023703}">
                      <ahyp:hlinkClr xmlns:ahyp="http://schemas.microsoft.com/office/drawing/2018/hyperlinkcolor" val="tx"/>
                    </a:ext>
                  </a:extLst>
                </a:hlinkClick>
              </a:rPr>
              <a:t>https://www8.cao.go.jp/cstp/society5_0/</a:t>
            </a:r>
            <a:r>
              <a:rPr lang="ja-JP" altLang="en-US" sz="1200" dirty="0">
                <a:solidFill>
                  <a:schemeClr val="tx1">
                    <a:lumMod val="50000"/>
                    <a:lumOff val="50000"/>
                  </a:schemeClr>
                </a:solidFill>
                <a:latin typeface="+mn-ea"/>
              </a:rPr>
              <a:t>　</a:t>
            </a:r>
            <a:r>
              <a:rPr lang="en-US" altLang="ja-JP" sz="1200" dirty="0">
                <a:solidFill>
                  <a:schemeClr val="tx1">
                    <a:lumMod val="50000"/>
                    <a:lumOff val="50000"/>
                  </a:schemeClr>
                </a:solidFill>
                <a:latin typeface="+mn-ea"/>
              </a:rPr>
              <a:t>(CC BY 4.0)</a:t>
            </a:r>
            <a:endParaRPr kumimoji="1" lang="ja-JP" altLang="en-US" sz="1200" dirty="0">
              <a:solidFill>
                <a:schemeClr val="tx1">
                  <a:lumMod val="50000"/>
                  <a:lumOff val="50000"/>
                </a:schemeClr>
              </a:solidFill>
              <a:latin typeface="+mn-ea"/>
            </a:endParaRPr>
          </a:p>
        </p:txBody>
      </p:sp>
      <p:pic>
        <p:nvPicPr>
          <p:cNvPr id="3" name="Picture 2" descr="従来の社会とSociety 5.0の違い">
            <a:extLst>
              <a:ext uri="{FF2B5EF4-FFF2-40B4-BE49-F238E27FC236}">
                <a16:creationId xmlns:a16="http://schemas.microsoft.com/office/drawing/2014/main" id="{63B11B99-FA83-E94C-833C-693D2136D3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75993" y="59498"/>
            <a:ext cx="8757980" cy="60621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100704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67A439E-BA42-0545-B961-BE8AD62F7261}"/>
              </a:ext>
            </a:extLst>
          </p:cNvPr>
          <p:cNvSpPr>
            <a:spLocks noGrp="1"/>
          </p:cNvSpPr>
          <p:nvPr>
            <p:ph type="title"/>
          </p:nvPr>
        </p:nvSpPr>
        <p:spPr/>
        <p:txBody>
          <a:bodyPr/>
          <a:lstStyle/>
          <a:p>
            <a:r>
              <a:rPr lang="en-US" altLang="ja-JP" dirty="0"/>
              <a:t>Society 5.0/ IoT/ DX</a:t>
            </a:r>
            <a:r>
              <a:rPr lang="ja-JP" altLang="en-US"/>
              <a:t>時代の技術理解</a:t>
            </a:r>
          </a:p>
        </p:txBody>
      </p:sp>
      <p:sp>
        <p:nvSpPr>
          <p:cNvPr id="4" name="コンテンツ プレースホルダー 3">
            <a:extLst>
              <a:ext uri="{FF2B5EF4-FFF2-40B4-BE49-F238E27FC236}">
                <a16:creationId xmlns:a16="http://schemas.microsoft.com/office/drawing/2014/main" id="{4E98F8C7-2317-BA44-9778-76DF533AC60F}"/>
              </a:ext>
            </a:extLst>
          </p:cNvPr>
          <p:cNvSpPr txBox="1">
            <a:spLocks noGrp="1"/>
          </p:cNvSpPr>
          <p:nvPr>
            <p:ph idx="1"/>
          </p:nvPr>
        </p:nvSpPr>
        <p:spPr>
          <a:xfrm>
            <a:off x="790896" y="1798699"/>
            <a:ext cx="10228270" cy="2251899"/>
          </a:xfrm>
          <a:prstGeom prst="rect">
            <a:avLst/>
          </a:prstGeom>
          <a:noFill/>
        </p:spPr>
        <p:txBody>
          <a:bodyPr wrap="square" rtlCol="0">
            <a:spAutoFit/>
          </a:bodyPr>
          <a:lstStyle/>
          <a:p>
            <a:pPr marL="288000"/>
            <a:r>
              <a:rPr kumimoji="1" lang="en-US" altLang="ja-JP" sz="4000" dirty="0"/>
              <a:t>IoT</a:t>
            </a:r>
            <a:r>
              <a:rPr kumimoji="1" lang="ja-JP" altLang="en-US" sz="4000" dirty="0"/>
              <a:t>で全ての人とモノが</a:t>
            </a:r>
            <a:r>
              <a:rPr kumimoji="1" lang="ja-JP" altLang="en-US" sz="4000" dirty="0">
                <a:highlight>
                  <a:srgbClr val="F6CE52"/>
                </a:highlight>
              </a:rPr>
              <a:t>つながり</a:t>
            </a:r>
            <a:r>
              <a:rPr kumimoji="1" lang="ja-JP" altLang="en-US" sz="4000" dirty="0"/>
              <a:t>、</a:t>
            </a:r>
            <a:br>
              <a:rPr kumimoji="1" lang="en-US" altLang="ja-JP" sz="4000" dirty="0"/>
            </a:br>
            <a:r>
              <a:rPr kumimoji="1" lang="ja-JP" altLang="en-US" sz="4000" dirty="0"/>
              <a:t>新たな価値がうまれる社会</a:t>
            </a:r>
            <a:endParaRPr kumimoji="1" lang="en-US" altLang="ja-JP" sz="4000" dirty="0"/>
          </a:p>
          <a:p>
            <a:pPr marL="288000"/>
            <a:r>
              <a:rPr lang="ja-JP" altLang="en-US" sz="4000" dirty="0"/>
              <a:t>「自立・分散・協調」型のアーキテクチャ</a:t>
            </a:r>
            <a:endParaRPr lang="en-US" altLang="ja-JP" sz="4000" dirty="0"/>
          </a:p>
        </p:txBody>
      </p:sp>
      <p:sp>
        <p:nvSpPr>
          <p:cNvPr id="7" name="テキスト ボックス 6">
            <a:extLst>
              <a:ext uri="{FF2B5EF4-FFF2-40B4-BE49-F238E27FC236}">
                <a16:creationId xmlns:a16="http://schemas.microsoft.com/office/drawing/2014/main" id="{2EA7EF97-25A9-DA40-8B6B-3AF121982E63}"/>
              </a:ext>
            </a:extLst>
          </p:cNvPr>
          <p:cNvSpPr txBox="1"/>
          <p:nvPr/>
        </p:nvSpPr>
        <p:spPr>
          <a:xfrm>
            <a:off x="1057297" y="4432051"/>
            <a:ext cx="9789859" cy="1717733"/>
          </a:xfrm>
          <a:prstGeom prst="rect">
            <a:avLst/>
          </a:prstGeom>
          <a:solidFill>
            <a:srgbClr val="F6CE52"/>
          </a:solidFill>
          <a:ln>
            <a:noFill/>
          </a:ln>
        </p:spPr>
        <p:style>
          <a:lnRef idx="1">
            <a:schemeClr val="accent2"/>
          </a:lnRef>
          <a:fillRef idx="3">
            <a:schemeClr val="accent2"/>
          </a:fillRef>
          <a:effectRef idx="2">
            <a:schemeClr val="accent2"/>
          </a:effectRef>
          <a:fontRef idx="minor">
            <a:schemeClr val="lt1"/>
          </a:fontRef>
        </p:style>
        <p:txBody>
          <a:bodyPr wrap="none" tIns="180000" bIns="180000" rtlCol="0" anchor="ctr" anchorCtr="0">
            <a:spAutoFit/>
          </a:bodyPr>
          <a:lstStyle/>
          <a:p>
            <a:pPr marL="571500" indent="-571500">
              <a:buFont typeface="Arial" panose="020B0604020202020204" pitchFamily="34" charset="0"/>
              <a:buChar char="•"/>
            </a:pPr>
            <a:r>
              <a:rPr lang="ja-JP" altLang="en-US" sz="4400" dirty="0">
                <a:solidFill>
                  <a:schemeClr val="tx2"/>
                </a:solidFill>
                <a:latin typeface="Lucida Grande"/>
                <a:cs typeface="Lucida Grande"/>
              </a:rPr>
              <a:t>つながりかたの「設計」がポイント</a:t>
            </a:r>
            <a:endParaRPr lang="en-US" altLang="ja-JP" sz="4400" dirty="0">
              <a:solidFill>
                <a:schemeClr val="tx2"/>
              </a:solidFill>
              <a:latin typeface="Lucida Grande"/>
              <a:cs typeface="Lucida Grande"/>
            </a:endParaRPr>
          </a:p>
          <a:p>
            <a:pPr marL="571500" indent="-571500">
              <a:buFont typeface="Arial" panose="020B0604020202020204" pitchFamily="34" charset="0"/>
              <a:buChar char="•"/>
            </a:pPr>
            <a:r>
              <a:rPr lang="ja-JP" altLang="en-US" sz="4400" dirty="0">
                <a:solidFill>
                  <a:schemeClr val="tx2"/>
                </a:solidFill>
                <a:latin typeface="Lucida Grande"/>
                <a:cs typeface="Lucida Grande"/>
              </a:rPr>
              <a:t>つくる、よりも「選ぶ」が重要</a:t>
            </a:r>
            <a:endParaRPr lang="ja-JP" altLang="en-US" sz="8800" dirty="0">
              <a:solidFill>
                <a:schemeClr val="tx2"/>
              </a:solidFill>
              <a:latin typeface="Lucida Grande"/>
              <a:cs typeface="Lucida Grande"/>
            </a:endParaRPr>
          </a:p>
        </p:txBody>
      </p:sp>
    </p:spTree>
    <p:extLst>
      <p:ext uri="{BB962C8B-B14F-4D97-AF65-F5344CB8AC3E}">
        <p14:creationId xmlns:p14="http://schemas.microsoft.com/office/powerpoint/2010/main" val="2073060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dissolv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dissolve">
                                      <p:cBhvr>
                                        <p:cTn id="12" dur="500"/>
                                        <p:tgtEl>
                                          <p:spTgt spid="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3B86521-CBA8-FA47-B887-361579125145}"/>
              </a:ext>
            </a:extLst>
          </p:cNvPr>
          <p:cNvSpPr>
            <a:spLocks noGrp="1"/>
          </p:cNvSpPr>
          <p:nvPr>
            <p:ph type="title"/>
          </p:nvPr>
        </p:nvSpPr>
        <p:spPr>
          <a:xfrm>
            <a:off x="653131" y="286968"/>
            <a:ext cx="10515600" cy="954436"/>
          </a:xfrm>
        </p:spPr>
        <p:txBody>
          <a:bodyPr/>
          <a:lstStyle/>
          <a:p>
            <a:r>
              <a:rPr kumimoji="1" lang="ja-JP" altLang="en-US" dirty="0"/>
              <a:t>選ぶ重要性とその基準</a:t>
            </a:r>
          </a:p>
        </p:txBody>
      </p:sp>
      <p:sp>
        <p:nvSpPr>
          <p:cNvPr id="3" name="コンテンツ プレースホルダー 2">
            <a:extLst>
              <a:ext uri="{FF2B5EF4-FFF2-40B4-BE49-F238E27FC236}">
                <a16:creationId xmlns:a16="http://schemas.microsoft.com/office/drawing/2014/main" id="{53F27AB2-E556-E44D-9604-AF157A4EC613}"/>
              </a:ext>
            </a:extLst>
          </p:cNvPr>
          <p:cNvSpPr>
            <a:spLocks noGrp="1"/>
          </p:cNvSpPr>
          <p:nvPr>
            <p:ph idx="1"/>
          </p:nvPr>
        </p:nvSpPr>
        <p:spPr>
          <a:xfrm>
            <a:off x="694426" y="1529085"/>
            <a:ext cx="10515600" cy="5160783"/>
          </a:xfrm>
        </p:spPr>
        <p:txBody>
          <a:bodyPr>
            <a:noAutofit/>
          </a:bodyPr>
          <a:lstStyle/>
          <a:p>
            <a:pPr marL="288000">
              <a:spcBef>
                <a:spcPts val="0"/>
              </a:spcBef>
            </a:pPr>
            <a:r>
              <a:rPr lang="ja-JP" altLang="en-US" dirty="0"/>
              <a:t>「つながる」エコシステムに接続するために</a:t>
            </a:r>
            <a:endParaRPr kumimoji="1" lang="en-US" altLang="ja-JP" dirty="0"/>
          </a:p>
          <a:p>
            <a:pPr marL="288000">
              <a:spcBef>
                <a:spcPts val="600"/>
              </a:spcBef>
            </a:pPr>
            <a:r>
              <a:rPr kumimoji="1" lang="ja-JP" altLang="en-US" dirty="0"/>
              <a:t>「車輪の再発明」を避ける</a:t>
            </a:r>
            <a:endParaRPr kumimoji="1" lang="en-US" altLang="ja-JP" dirty="0"/>
          </a:p>
          <a:p>
            <a:pPr lvl="1">
              <a:spcBef>
                <a:spcPts val="0"/>
              </a:spcBef>
            </a:pPr>
            <a:r>
              <a:rPr kumimoji="1" lang="ja-JP" altLang="en-US" sz="2800" dirty="0"/>
              <a:t>独自性よりも、標準</a:t>
            </a:r>
            <a:endParaRPr kumimoji="1" lang="en-US" altLang="ja-JP" sz="2800" dirty="0"/>
          </a:p>
          <a:p>
            <a:pPr marL="288000">
              <a:spcBef>
                <a:spcPts val="600"/>
              </a:spcBef>
            </a:pPr>
            <a:r>
              <a:rPr lang="ja-JP" altLang="en-US" dirty="0"/>
              <a:t>イノベーションの連鎖に加わる</a:t>
            </a:r>
            <a:endParaRPr lang="en-US" altLang="ja-JP" dirty="0"/>
          </a:p>
          <a:p>
            <a:pPr lvl="1">
              <a:spcBef>
                <a:spcPts val="0"/>
              </a:spcBef>
            </a:pPr>
            <a:r>
              <a:rPr kumimoji="1" lang="ja-JP" altLang="en-US" sz="2800" dirty="0"/>
              <a:t>コラボレーションが開かれている技術を</a:t>
            </a:r>
            <a:endParaRPr kumimoji="1" lang="en-US" altLang="ja-JP" sz="2800" dirty="0"/>
          </a:p>
          <a:p>
            <a:pPr marL="288000">
              <a:spcBef>
                <a:spcPts val="600"/>
              </a:spcBef>
            </a:pPr>
            <a:r>
              <a:rPr lang="ja-JP" altLang="en-US" dirty="0"/>
              <a:t>ネットワーク効果</a:t>
            </a:r>
            <a:r>
              <a:rPr lang="en-US" altLang="ja-JP" dirty="0"/>
              <a:t>=</a:t>
            </a:r>
            <a:r>
              <a:rPr lang="ja-JP" altLang="en-US" dirty="0"/>
              <a:t>規模の経済性を活かす</a:t>
            </a:r>
            <a:endParaRPr lang="en-US" altLang="ja-JP" dirty="0"/>
          </a:p>
          <a:p>
            <a:pPr lvl="1">
              <a:spcBef>
                <a:spcPts val="0"/>
              </a:spcBef>
            </a:pPr>
            <a:r>
              <a:rPr kumimoji="1" lang="ja-JP" altLang="en-US" sz="2800" dirty="0"/>
              <a:t>適用範囲が広い</a:t>
            </a:r>
            <a:endParaRPr kumimoji="1" lang="en-US" altLang="ja-JP" sz="2800" dirty="0"/>
          </a:p>
          <a:p>
            <a:pPr lvl="1">
              <a:spcBef>
                <a:spcPts val="0"/>
              </a:spcBef>
            </a:pPr>
            <a:r>
              <a:rPr lang="ja-JP" altLang="en-US" sz="2800" dirty="0"/>
              <a:t>学習コストが低く、ユーザベースが大きい</a:t>
            </a:r>
            <a:endParaRPr lang="en-US" altLang="ja-JP" sz="2800" dirty="0"/>
          </a:p>
          <a:p>
            <a:pPr lvl="1">
              <a:spcBef>
                <a:spcPts val="0"/>
              </a:spcBef>
            </a:pPr>
            <a:r>
              <a:rPr kumimoji="1" lang="ja-JP" altLang="en-US" sz="2800" dirty="0"/>
              <a:t>サステナビリティ</a:t>
            </a:r>
            <a:endParaRPr kumimoji="1" lang="en-US" altLang="ja-JP" sz="2800" dirty="0"/>
          </a:p>
          <a:p>
            <a:pPr marL="288000">
              <a:spcBef>
                <a:spcPts val="600"/>
              </a:spcBef>
            </a:pPr>
            <a:r>
              <a:rPr kumimoji="1" lang="ja-JP" altLang="en-US" dirty="0"/>
              <a:t>ロックインを避ける</a:t>
            </a:r>
            <a:endParaRPr kumimoji="1" lang="en-US" altLang="ja-JP" dirty="0"/>
          </a:p>
        </p:txBody>
      </p:sp>
    </p:spTree>
    <p:extLst>
      <p:ext uri="{BB962C8B-B14F-4D97-AF65-F5344CB8AC3E}">
        <p14:creationId xmlns:p14="http://schemas.microsoft.com/office/powerpoint/2010/main" val="300156076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93848" y="240070"/>
            <a:ext cx="10515600" cy="954436"/>
          </a:xfrm>
        </p:spPr>
        <p:txBody>
          <a:bodyPr/>
          <a:lstStyle/>
          <a:p>
            <a:r>
              <a:rPr kumimoji="1" lang="ja-JP" altLang="en-US" dirty="0"/>
              <a:t>選ぶの次、一緒に作る</a:t>
            </a:r>
          </a:p>
        </p:txBody>
      </p:sp>
      <p:sp>
        <p:nvSpPr>
          <p:cNvPr id="3" name="コンテンツ プレースホルダー 2"/>
          <p:cNvSpPr>
            <a:spLocks noGrp="1"/>
          </p:cNvSpPr>
          <p:nvPr>
            <p:ph idx="1"/>
          </p:nvPr>
        </p:nvSpPr>
        <p:spPr>
          <a:xfrm>
            <a:off x="392112" y="1805632"/>
            <a:ext cx="11645386" cy="4351338"/>
          </a:xfrm>
        </p:spPr>
        <p:txBody>
          <a:bodyPr>
            <a:normAutofit/>
          </a:bodyPr>
          <a:lstStyle/>
          <a:p>
            <a:pPr marL="288000"/>
            <a:r>
              <a:rPr lang="en-US" altLang="ja-JP" dirty="0"/>
              <a:t>OSS</a:t>
            </a:r>
            <a:r>
              <a:rPr lang="ja-JP" altLang="en-US" dirty="0"/>
              <a:t>も、オープン標準も、より多様なニーズの受け皿を目指している。</a:t>
            </a:r>
            <a:endParaRPr lang="en-US" altLang="ja-JP" dirty="0"/>
          </a:p>
          <a:p>
            <a:pPr marL="288000"/>
            <a:r>
              <a:rPr kumimoji="1" lang="ja-JP" altLang="en-US" sz="2800" dirty="0"/>
              <a:t>ニーズを反映したアップデートにつながる</a:t>
            </a:r>
            <a:br>
              <a:rPr kumimoji="1" lang="en-US" altLang="ja-JP" sz="2800" dirty="0"/>
            </a:br>
            <a:r>
              <a:rPr kumimoji="1" lang="ja-JP" altLang="en-US" sz="2800" dirty="0"/>
              <a:t>行為は全て「貢献」とみなされる。</a:t>
            </a:r>
            <a:endParaRPr kumimoji="1" lang="en-US" altLang="ja-JP" sz="2800" dirty="0"/>
          </a:p>
          <a:p>
            <a:pPr marL="288000"/>
            <a:r>
              <a:rPr lang="ja-JP" altLang="en-US" dirty="0"/>
              <a:t>コミュニティへの「貢献」はそのまま、</a:t>
            </a:r>
            <a:br>
              <a:rPr lang="en-US" altLang="ja-JP" dirty="0"/>
            </a:br>
            <a:r>
              <a:rPr lang="ja-JP" altLang="en-US" dirty="0"/>
              <a:t>自分が受け取るベネフィットに。</a:t>
            </a:r>
            <a:endParaRPr lang="en-US" altLang="ja-JP" dirty="0"/>
          </a:p>
          <a:p>
            <a:pPr marL="288000"/>
            <a:r>
              <a:rPr kumimoji="1" lang="ja-JP" altLang="en-US" sz="2800" dirty="0"/>
              <a:t>だから、コミュニティに参加して、</a:t>
            </a:r>
            <a:br>
              <a:rPr kumimoji="1" lang="en-US" altLang="ja-JP" sz="2800" dirty="0"/>
            </a:br>
            <a:r>
              <a:rPr kumimoji="1" lang="ja-JP" altLang="en-US" sz="2800" dirty="0"/>
              <a:t>一緒に作る。</a:t>
            </a:r>
          </a:p>
        </p:txBody>
      </p:sp>
      <p:sp>
        <p:nvSpPr>
          <p:cNvPr id="5" name="スライド番号プレースホルダー 4"/>
          <p:cNvSpPr>
            <a:spLocks noGrp="1"/>
          </p:cNvSpPr>
          <p:nvPr>
            <p:ph type="sldNum" sz="quarter" idx="12"/>
          </p:nvPr>
        </p:nvSpPr>
        <p:spPr/>
        <p:txBody>
          <a:bodyPr/>
          <a:lstStyle/>
          <a:p>
            <a:fld id="{EDE9C922-E701-C64D-85CE-CAAAAA4ACB3C}" type="slidenum">
              <a:rPr lang="ja-JP" altLang="en-US" smtClean="0"/>
              <a:pPr/>
              <a:t>46</a:t>
            </a:fld>
            <a:endParaRPr lang="ja-JP" altLang="en-US"/>
          </a:p>
        </p:txBody>
      </p:sp>
      <p:grpSp>
        <p:nvGrpSpPr>
          <p:cNvPr id="20" name="グループ化 19">
            <a:extLst>
              <a:ext uri="{FF2B5EF4-FFF2-40B4-BE49-F238E27FC236}">
                <a16:creationId xmlns:a16="http://schemas.microsoft.com/office/drawing/2014/main" id="{6024CED9-CF64-4EA4-AAC3-1B9FD5C05A49}"/>
              </a:ext>
            </a:extLst>
          </p:cNvPr>
          <p:cNvGrpSpPr/>
          <p:nvPr/>
        </p:nvGrpSpPr>
        <p:grpSpPr>
          <a:xfrm>
            <a:off x="9060732" y="2515078"/>
            <a:ext cx="2580362" cy="1827843"/>
            <a:chOff x="6232865" y="2471913"/>
            <a:chExt cx="2580362" cy="1827843"/>
          </a:xfrm>
        </p:grpSpPr>
        <p:sp>
          <p:nvSpPr>
            <p:cNvPr id="21" name="正方形/長方形 20">
              <a:extLst>
                <a:ext uri="{FF2B5EF4-FFF2-40B4-BE49-F238E27FC236}">
                  <a16:creationId xmlns:a16="http://schemas.microsoft.com/office/drawing/2014/main" id="{08432CC8-A7FD-4603-876B-139C7CDBD9FA}"/>
                </a:ext>
              </a:extLst>
            </p:cNvPr>
            <p:cNvSpPr/>
            <p:nvPr/>
          </p:nvSpPr>
          <p:spPr>
            <a:xfrm>
              <a:off x="6232865" y="2471913"/>
              <a:ext cx="2580362" cy="1827843"/>
            </a:xfrm>
            <a:prstGeom prst="rect">
              <a:avLst/>
            </a:prstGeom>
            <a:solidFill>
              <a:srgbClr val="F6CE52"/>
            </a:solidFill>
            <a:ln w="76200">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tLang="ja-JP" sz="4000" dirty="0">
                <a:solidFill>
                  <a:schemeClr val="tx2"/>
                </a:solidFill>
                <a:latin typeface="メイリオ" panose="020B0604030504040204" pitchFamily="50" charset="-128"/>
                <a:ea typeface="メイリオ" panose="020B0604030504040204" pitchFamily="50" charset="-128"/>
                <a:cs typeface="Lucida Grande"/>
              </a:endParaRPr>
            </a:p>
            <a:p>
              <a:pPr algn="ctr"/>
              <a:r>
                <a:rPr lang="ja-JP" altLang="en-US" sz="2800" b="1" dirty="0">
                  <a:solidFill>
                    <a:schemeClr val="tx2"/>
                  </a:solidFill>
                  <a:latin typeface="+mn-ea"/>
                  <a:cs typeface="Lucida Grande"/>
                </a:rPr>
                <a:t>独自コード</a:t>
              </a:r>
              <a:endParaRPr lang="en-US" altLang="ja-JP" sz="2800" b="1" dirty="0">
                <a:solidFill>
                  <a:schemeClr val="tx2"/>
                </a:solidFill>
                <a:latin typeface="+mn-ea"/>
                <a:cs typeface="Lucida Grande"/>
              </a:endParaRPr>
            </a:p>
            <a:p>
              <a:pPr algn="ctr"/>
              <a:endParaRPr lang="ja-JP" altLang="en-US" sz="3600" dirty="0">
                <a:solidFill>
                  <a:schemeClr val="tx2"/>
                </a:solidFill>
                <a:latin typeface="Lucida Grande"/>
                <a:ea typeface="ヒラギノ角ゴ Pro W3"/>
                <a:cs typeface="Lucida Grande"/>
              </a:endParaRPr>
            </a:p>
          </p:txBody>
        </p:sp>
        <p:sp>
          <p:nvSpPr>
            <p:cNvPr id="22" name="正方形/長方形 21">
              <a:extLst>
                <a:ext uri="{FF2B5EF4-FFF2-40B4-BE49-F238E27FC236}">
                  <a16:creationId xmlns:a16="http://schemas.microsoft.com/office/drawing/2014/main" id="{4406EBB3-D7DB-4764-A63A-5FF99A2D822D}"/>
                </a:ext>
              </a:extLst>
            </p:cNvPr>
            <p:cNvSpPr/>
            <p:nvPr/>
          </p:nvSpPr>
          <p:spPr>
            <a:xfrm>
              <a:off x="6232865" y="2494348"/>
              <a:ext cx="2580362" cy="564292"/>
            </a:xfrm>
            <a:prstGeom prst="rect">
              <a:avLst/>
            </a:prstGeom>
            <a:solidFill>
              <a:schemeClr val="accent4">
                <a:lumMod val="5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tIns="180000" bIns="108000" rtlCol="0" anchor="ctr"/>
            <a:lstStyle/>
            <a:p>
              <a:pPr algn="ctr"/>
              <a:r>
                <a:rPr lang="ja-JP" altLang="en-US" sz="3200" b="1" dirty="0">
                  <a:solidFill>
                    <a:schemeClr val="accent1">
                      <a:lumMod val="20000"/>
                      <a:lumOff val="80000"/>
                    </a:schemeClr>
                  </a:solidFill>
                  <a:latin typeface="+mn-ea"/>
                  <a:cs typeface="Lucida Grande"/>
                </a:rPr>
                <a:t>派生</a:t>
              </a:r>
              <a:r>
                <a:rPr lang="en-US" altLang="ja-JP" sz="3200" b="1" dirty="0">
                  <a:solidFill>
                    <a:schemeClr val="accent1">
                      <a:lumMod val="20000"/>
                      <a:lumOff val="80000"/>
                    </a:schemeClr>
                  </a:solidFill>
                  <a:latin typeface="+mn-ea"/>
                  <a:cs typeface="Lucida Grande"/>
                </a:rPr>
                <a:t>1</a:t>
              </a:r>
              <a:endParaRPr lang="ja-JP" altLang="en-US" sz="3200" b="1" dirty="0">
                <a:solidFill>
                  <a:schemeClr val="accent1">
                    <a:lumMod val="20000"/>
                    <a:lumOff val="80000"/>
                  </a:schemeClr>
                </a:solidFill>
                <a:latin typeface="+mn-ea"/>
                <a:cs typeface="Lucida Grande"/>
              </a:endParaRPr>
            </a:p>
          </p:txBody>
        </p:sp>
      </p:grpSp>
      <p:grpSp>
        <p:nvGrpSpPr>
          <p:cNvPr id="23" name="グループ化 22">
            <a:extLst>
              <a:ext uri="{FF2B5EF4-FFF2-40B4-BE49-F238E27FC236}">
                <a16:creationId xmlns:a16="http://schemas.microsoft.com/office/drawing/2014/main" id="{389A9702-0978-42F4-B520-B1FDE46AE6C4}"/>
              </a:ext>
            </a:extLst>
          </p:cNvPr>
          <p:cNvGrpSpPr/>
          <p:nvPr/>
        </p:nvGrpSpPr>
        <p:grpSpPr>
          <a:xfrm>
            <a:off x="9060732" y="4530370"/>
            <a:ext cx="2580362" cy="2172332"/>
            <a:chOff x="5060515" y="4528404"/>
            <a:chExt cx="2580362" cy="2003086"/>
          </a:xfrm>
        </p:grpSpPr>
        <p:sp>
          <p:nvSpPr>
            <p:cNvPr id="24" name="正方形/長方形 23">
              <a:extLst>
                <a:ext uri="{FF2B5EF4-FFF2-40B4-BE49-F238E27FC236}">
                  <a16:creationId xmlns:a16="http://schemas.microsoft.com/office/drawing/2014/main" id="{5C735870-0F72-4665-8841-A03DEA7BB0DF}"/>
                </a:ext>
              </a:extLst>
            </p:cNvPr>
            <p:cNvSpPr/>
            <p:nvPr/>
          </p:nvSpPr>
          <p:spPr>
            <a:xfrm>
              <a:off x="5060515" y="4528404"/>
              <a:ext cx="2580362" cy="2003086"/>
            </a:xfrm>
            <a:prstGeom prst="rect">
              <a:avLst/>
            </a:prstGeom>
            <a:solidFill>
              <a:schemeClr val="tx2">
                <a:lumMod val="60000"/>
                <a:lumOff val="40000"/>
              </a:schemeClr>
            </a:solidFill>
            <a:ln w="76200">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tLang="ja-JP" sz="6000" dirty="0">
                <a:solidFill>
                  <a:schemeClr val="bg1"/>
                </a:solidFill>
                <a:latin typeface="メイリオ" panose="020B0604030504040204" pitchFamily="50" charset="-128"/>
                <a:ea typeface="メイリオ" panose="020B0604030504040204" pitchFamily="50" charset="-128"/>
                <a:cs typeface="Lucida Grande"/>
              </a:endParaRPr>
            </a:p>
            <a:p>
              <a:pPr algn="ctr">
                <a:lnSpc>
                  <a:spcPts val="4100"/>
                </a:lnSpc>
              </a:pPr>
              <a:r>
                <a:rPr lang="ja-JP" altLang="en-US" sz="2800" b="1" dirty="0">
                  <a:solidFill>
                    <a:schemeClr val="bg1"/>
                  </a:solidFill>
                  <a:latin typeface="+mn-ea"/>
                  <a:cs typeface="Lucida Grande"/>
                </a:rPr>
                <a:t>追加コード</a:t>
              </a:r>
              <a:endParaRPr lang="en-US" altLang="ja-JP" sz="2800" b="1" dirty="0">
                <a:solidFill>
                  <a:schemeClr val="bg1"/>
                </a:solidFill>
                <a:latin typeface="+mn-ea"/>
                <a:cs typeface="Lucida Grande"/>
              </a:endParaRPr>
            </a:p>
            <a:p>
              <a:pPr algn="ctr"/>
              <a:endParaRPr lang="ja-JP" altLang="en-US" sz="3600" dirty="0">
                <a:solidFill>
                  <a:schemeClr val="bg1"/>
                </a:solidFill>
                <a:latin typeface="Lucida Grande"/>
                <a:ea typeface="ヒラギノ角ゴ Pro W3"/>
                <a:cs typeface="Lucida Grande"/>
              </a:endParaRPr>
            </a:p>
          </p:txBody>
        </p:sp>
        <p:sp>
          <p:nvSpPr>
            <p:cNvPr id="25" name="正方形/長方形 24">
              <a:extLst>
                <a:ext uri="{FF2B5EF4-FFF2-40B4-BE49-F238E27FC236}">
                  <a16:creationId xmlns:a16="http://schemas.microsoft.com/office/drawing/2014/main" id="{77CAB42C-CB81-4828-8A57-D176D642E8DB}"/>
                </a:ext>
              </a:extLst>
            </p:cNvPr>
            <p:cNvSpPr/>
            <p:nvPr/>
          </p:nvSpPr>
          <p:spPr>
            <a:xfrm>
              <a:off x="5089938" y="4528404"/>
              <a:ext cx="2522471" cy="921055"/>
            </a:xfrm>
            <a:prstGeom prst="rect">
              <a:avLst/>
            </a:prstGeom>
            <a:solidFill>
              <a:schemeClr val="accent1">
                <a:lumMod val="50000"/>
              </a:schemeClr>
            </a:solidFill>
            <a:ln>
              <a:solidFill>
                <a:schemeClr val="tx2">
                  <a:lumMod val="75000"/>
                </a:schemeClr>
              </a:solidFill>
            </a:ln>
          </p:spPr>
          <p:style>
            <a:lnRef idx="1">
              <a:schemeClr val="accent1"/>
            </a:lnRef>
            <a:fillRef idx="3">
              <a:schemeClr val="accent1"/>
            </a:fillRef>
            <a:effectRef idx="2">
              <a:schemeClr val="accent1"/>
            </a:effectRef>
            <a:fontRef idx="minor">
              <a:schemeClr val="lt1"/>
            </a:fontRef>
          </p:style>
          <p:txBody>
            <a:bodyPr tIns="180000" bIns="108000" rtlCol="0" anchor="ctr"/>
            <a:lstStyle/>
            <a:p>
              <a:pPr algn="ctr">
                <a:lnSpc>
                  <a:spcPts val="3200"/>
                </a:lnSpc>
              </a:pPr>
              <a:r>
                <a:rPr lang="ja-JP" altLang="en-US" sz="2800" b="1" dirty="0">
                  <a:latin typeface="+mn-ea"/>
                  <a:cs typeface="Lucida Grande"/>
                </a:rPr>
                <a:t>バージョンアップ</a:t>
              </a:r>
            </a:p>
          </p:txBody>
        </p:sp>
      </p:grpSp>
      <p:sp>
        <p:nvSpPr>
          <p:cNvPr id="26" name="正方形/長方形 25">
            <a:extLst>
              <a:ext uri="{FF2B5EF4-FFF2-40B4-BE49-F238E27FC236}">
                <a16:creationId xmlns:a16="http://schemas.microsoft.com/office/drawing/2014/main" id="{C50EBCC0-F8D0-44A6-B24C-E9DF5DFAE359}"/>
              </a:ext>
            </a:extLst>
          </p:cNvPr>
          <p:cNvSpPr/>
          <p:nvPr/>
        </p:nvSpPr>
        <p:spPr>
          <a:xfrm>
            <a:off x="9186556" y="6034541"/>
            <a:ext cx="2329243" cy="562369"/>
          </a:xfrm>
          <a:prstGeom prst="rect">
            <a:avLst/>
          </a:prstGeom>
          <a:solidFill>
            <a:schemeClr val="tx2"/>
          </a:solidFill>
          <a:ln>
            <a:solidFill>
              <a:schemeClr val="tx2">
                <a:lumMod val="75000"/>
              </a:schemeClr>
            </a:solidFill>
          </a:ln>
        </p:spPr>
        <p:style>
          <a:lnRef idx="1">
            <a:schemeClr val="accent1"/>
          </a:lnRef>
          <a:fillRef idx="3">
            <a:schemeClr val="accent1"/>
          </a:fillRef>
          <a:effectRef idx="2">
            <a:schemeClr val="accent1"/>
          </a:effectRef>
          <a:fontRef idx="minor">
            <a:schemeClr val="lt1"/>
          </a:fontRef>
        </p:style>
        <p:txBody>
          <a:bodyPr tIns="108000" rtlCol="0" anchor="ctr"/>
          <a:lstStyle/>
          <a:p>
            <a:pPr algn="ctr"/>
            <a:r>
              <a:rPr lang="ja-JP" altLang="en-US" sz="3200" b="1" dirty="0">
                <a:latin typeface="+mn-ea"/>
                <a:cs typeface="Lucida Grande"/>
              </a:rPr>
              <a:t>元の </a:t>
            </a:r>
            <a:r>
              <a:rPr lang="en-US" altLang="ja-JP" sz="3200" b="1" dirty="0">
                <a:latin typeface="+mn-ea"/>
                <a:cs typeface="Lucida Grande"/>
              </a:rPr>
              <a:t>OSS</a:t>
            </a:r>
            <a:endParaRPr lang="ja-JP" altLang="en-US" sz="3200" b="1" dirty="0">
              <a:latin typeface="+mn-ea"/>
              <a:cs typeface="Lucida Grande"/>
            </a:endParaRPr>
          </a:p>
        </p:txBody>
      </p:sp>
      <p:sp>
        <p:nvSpPr>
          <p:cNvPr id="27" name="右矢印 12">
            <a:extLst>
              <a:ext uri="{FF2B5EF4-FFF2-40B4-BE49-F238E27FC236}">
                <a16:creationId xmlns:a16="http://schemas.microsoft.com/office/drawing/2014/main" id="{F7AE4E7A-2EE4-4BC8-9E52-DF2CFF3F3B1A}"/>
              </a:ext>
            </a:extLst>
          </p:cNvPr>
          <p:cNvSpPr/>
          <p:nvPr/>
        </p:nvSpPr>
        <p:spPr>
          <a:xfrm>
            <a:off x="7744289" y="5430912"/>
            <a:ext cx="951581" cy="852485"/>
          </a:xfrm>
          <a:prstGeom prst="rightArrow">
            <a:avLst>
              <a:gd name="adj1" fmla="val 39934"/>
              <a:gd name="adj2" fmla="val 50000"/>
            </a:avLst>
          </a:prstGeom>
          <a:solidFill>
            <a:schemeClr val="accent2">
              <a:lumMod val="75000"/>
            </a:schemeClr>
          </a:solidFill>
          <a:ln>
            <a:solidFill>
              <a:schemeClr val="accent2">
                <a:lumMod val="75000"/>
              </a:schemeClr>
            </a:solidFill>
          </a:ln>
        </p:spPr>
        <p:style>
          <a:lnRef idx="3">
            <a:schemeClr val="lt1"/>
          </a:lnRef>
          <a:fillRef idx="1">
            <a:schemeClr val="accent5"/>
          </a:fillRef>
          <a:effectRef idx="1">
            <a:schemeClr val="accent5"/>
          </a:effectRef>
          <a:fontRef idx="minor">
            <a:schemeClr val="lt1"/>
          </a:fontRef>
        </p:style>
        <p:txBody>
          <a:bodyPr rtlCol="0" anchor="ctr"/>
          <a:lstStyle/>
          <a:p>
            <a:pPr algn="ctr"/>
            <a:endParaRPr kumimoji="1" lang="ja-JP" altLang="en-US"/>
          </a:p>
        </p:txBody>
      </p:sp>
      <p:sp>
        <p:nvSpPr>
          <p:cNvPr id="28" name="正方形/長方形 27">
            <a:extLst>
              <a:ext uri="{FF2B5EF4-FFF2-40B4-BE49-F238E27FC236}">
                <a16:creationId xmlns:a16="http://schemas.microsoft.com/office/drawing/2014/main" id="{BD6F4F65-1D07-4EF6-A393-63EFDECDB1BD}"/>
              </a:ext>
            </a:extLst>
          </p:cNvPr>
          <p:cNvSpPr/>
          <p:nvPr/>
        </p:nvSpPr>
        <p:spPr>
          <a:xfrm>
            <a:off x="9186291" y="3700117"/>
            <a:ext cx="2329243" cy="562369"/>
          </a:xfrm>
          <a:prstGeom prst="rect">
            <a:avLst/>
          </a:prstGeom>
          <a:solidFill>
            <a:schemeClr val="tx2"/>
          </a:solidFill>
          <a:ln>
            <a:solidFill>
              <a:schemeClr val="tx2">
                <a:lumMod val="75000"/>
              </a:schemeClr>
            </a:solidFill>
          </a:ln>
        </p:spPr>
        <p:style>
          <a:lnRef idx="1">
            <a:schemeClr val="accent1"/>
          </a:lnRef>
          <a:fillRef idx="3">
            <a:schemeClr val="accent1"/>
          </a:fillRef>
          <a:effectRef idx="2">
            <a:schemeClr val="accent1"/>
          </a:effectRef>
          <a:fontRef idx="minor">
            <a:schemeClr val="lt1"/>
          </a:fontRef>
        </p:style>
        <p:txBody>
          <a:bodyPr tIns="108000" rtlCol="0" anchor="ctr"/>
          <a:lstStyle/>
          <a:p>
            <a:pPr algn="ctr"/>
            <a:r>
              <a:rPr lang="ja-JP" altLang="en-US" sz="3200" b="1" dirty="0">
                <a:latin typeface="+mn-ea"/>
                <a:cs typeface="Lucida Grande"/>
              </a:rPr>
              <a:t>元の </a:t>
            </a:r>
            <a:r>
              <a:rPr lang="en-US" altLang="ja-JP" sz="3200" b="1" dirty="0">
                <a:latin typeface="+mn-ea"/>
                <a:cs typeface="Lucida Grande"/>
              </a:rPr>
              <a:t>OSS</a:t>
            </a:r>
            <a:endParaRPr lang="ja-JP" altLang="en-US" sz="3200" b="1" dirty="0">
              <a:latin typeface="+mn-ea"/>
              <a:cs typeface="Lucida Grande"/>
            </a:endParaRPr>
          </a:p>
        </p:txBody>
      </p:sp>
      <p:sp>
        <p:nvSpPr>
          <p:cNvPr id="29" name="正方形/長方形 28">
            <a:extLst>
              <a:ext uri="{FF2B5EF4-FFF2-40B4-BE49-F238E27FC236}">
                <a16:creationId xmlns:a16="http://schemas.microsoft.com/office/drawing/2014/main" id="{5B12E3A4-6360-4387-AD6D-EFB0AF169CAA}"/>
              </a:ext>
            </a:extLst>
          </p:cNvPr>
          <p:cNvSpPr/>
          <p:nvPr/>
        </p:nvSpPr>
        <p:spPr>
          <a:xfrm>
            <a:off x="5050184" y="5403270"/>
            <a:ext cx="2329243" cy="852485"/>
          </a:xfrm>
          <a:prstGeom prst="rect">
            <a:avLst/>
          </a:prstGeom>
          <a:solidFill>
            <a:schemeClr val="tx2"/>
          </a:solidFill>
          <a:ln>
            <a:solidFill>
              <a:schemeClr val="tx2">
                <a:lumMod val="75000"/>
              </a:schemeClr>
            </a:solidFill>
          </a:ln>
        </p:spPr>
        <p:style>
          <a:lnRef idx="1">
            <a:schemeClr val="accent1"/>
          </a:lnRef>
          <a:fillRef idx="3">
            <a:schemeClr val="accent1"/>
          </a:fillRef>
          <a:effectRef idx="2">
            <a:schemeClr val="accent1"/>
          </a:effectRef>
          <a:fontRef idx="minor">
            <a:schemeClr val="lt1"/>
          </a:fontRef>
        </p:style>
        <p:txBody>
          <a:bodyPr tIns="180000" bIns="180000" rtlCol="0" anchor="ctr"/>
          <a:lstStyle/>
          <a:p>
            <a:pPr algn="ctr"/>
            <a:r>
              <a:rPr lang="ja-JP" altLang="en-US" sz="3200" b="1" dirty="0">
                <a:latin typeface="+mn-ea"/>
                <a:cs typeface="Lucida Grande"/>
              </a:rPr>
              <a:t>元の </a:t>
            </a:r>
            <a:r>
              <a:rPr lang="en-US" altLang="ja-JP" sz="3200" b="1" dirty="0">
                <a:latin typeface="+mn-ea"/>
                <a:cs typeface="Lucida Grande"/>
              </a:rPr>
              <a:t>OSS</a:t>
            </a:r>
            <a:endParaRPr lang="ja-JP" altLang="en-US" sz="3200" b="1" dirty="0">
              <a:latin typeface="+mn-ea"/>
              <a:cs typeface="Lucida Grande"/>
            </a:endParaRPr>
          </a:p>
        </p:txBody>
      </p:sp>
      <p:sp>
        <p:nvSpPr>
          <p:cNvPr id="30" name="右矢印 12">
            <a:extLst>
              <a:ext uri="{FF2B5EF4-FFF2-40B4-BE49-F238E27FC236}">
                <a16:creationId xmlns:a16="http://schemas.microsoft.com/office/drawing/2014/main" id="{DBE5818F-F3C3-40BD-9393-51C7A5F11126}"/>
              </a:ext>
            </a:extLst>
          </p:cNvPr>
          <p:cNvSpPr/>
          <p:nvPr/>
        </p:nvSpPr>
        <p:spPr>
          <a:xfrm rot="19408186">
            <a:off x="7646695" y="4172401"/>
            <a:ext cx="923289" cy="852023"/>
          </a:xfrm>
          <a:prstGeom prst="rightArrow">
            <a:avLst>
              <a:gd name="adj1" fmla="val 39934"/>
              <a:gd name="adj2" fmla="val 50000"/>
            </a:avLst>
          </a:prstGeom>
          <a:solidFill>
            <a:schemeClr val="accent2">
              <a:lumMod val="75000"/>
            </a:schemeClr>
          </a:solidFill>
          <a:ln>
            <a:solidFill>
              <a:schemeClr val="accent2">
                <a:lumMod val="75000"/>
              </a:schemeClr>
            </a:solidFill>
          </a:ln>
        </p:spPr>
        <p:style>
          <a:lnRef idx="3">
            <a:schemeClr val="lt1"/>
          </a:lnRef>
          <a:fillRef idx="1">
            <a:schemeClr val="accent5"/>
          </a:fillRef>
          <a:effectRef idx="1">
            <a:schemeClr val="accent5"/>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59439444"/>
      </p:ext>
    </p:extLst>
  </p:cSld>
  <p:clrMapOvr>
    <a:masterClrMapping/>
  </p:clrMapOvr>
  <p:transition spd="slow"/>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OSS</a:t>
            </a:r>
            <a:r>
              <a:rPr lang="ja-JP" altLang="en-US" dirty="0"/>
              <a:t>が変えた企業戦略</a:t>
            </a:r>
            <a:endParaRPr kumimoji="1" lang="ja-JP" altLang="en-US" dirty="0"/>
          </a:p>
        </p:txBody>
      </p:sp>
      <p:sp>
        <p:nvSpPr>
          <p:cNvPr id="3" name="コンテンツ プレースホルダー 2"/>
          <p:cNvSpPr>
            <a:spLocks noGrp="1"/>
          </p:cNvSpPr>
          <p:nvPr>
            <p:ph idx="1"/>
          </p:nvPr>
        </p:nvSpPr>
        <p:spPr>
          <a:xfrm>
            <a:off x="634596" y="1484479"/>
            <a:ext cx="10515600" cy="4878976"/>
          </a:xfrm>
        </p:spPr>
        <p:txBody>
          <a:bodyPr/>
          <a:lstStyle/>
          <a:p>
            <a:pPr marL="288000"/>
            <a:r>
              <a:rPr kumimoji="1" lang="ja-JP" altLang="en-US" dirty="0">
                <a:solidFill>
                  <a:srgbClr val="3C5A99"/>
                </a:solidFill>
              </a:rPr>
              <a:t>これまでの戦略</a:t>
            </a:r>
            <a:endParaRPr kumimoji="1" lang="en-US" altLang="ja-JP" dirty="0">
              <a:solidFill>
                <a:srgbClr val="3C5A99"/>
              </a:solidFill>
            </a:endParaRPr>
          </a:p>
          <a:p>
            <a:pPr lvl="1"/>
            <a:r>
              <a:rPr lang="ja-JP" altLang="en-US" dirty="0"/>
              <a:t>バリューチェーンの全体を囲い込むことにより、差別化を進め、利益を極大化する</a:t>
            </a:r>
            <a:endParaRPr lang="en-US" altLang="ja-JP" dirty="0"/>
          </a:p>
          <a:p>
            <a:pPr marL="288000"/>
            <a:r>
              <a:rPr kumimoji="1" lang="ja-JP" altLang="en-US" dirty="0">
                <a:solidFill>
                  <a:srgbClr val="3C5A99"/>
                </a:solidFill>
              </a:rPr>
              <a:t>新しい戦略</a:t>
            </a:r>
            <a:endParaRPr kumimoji="1" lang="en-US" altLang="ja-JP" dirty="0">
              <a:solidFill>
                <a:srgbClr val="3C5A99"/>
              </a:solidFill>
            </a:endParaRPr>
          </a:p>
          <a:p>
            <a:pPr lvl="1"/>
            <a:r>
              <a:rPr lang="ja-JP" altLang="en-US" dirty="0"/>
              <a:t>競争優位の源泉となるモデュール（レイヤ）に集中、特化し、それを支える基盤はオープンなコラボレーションによって築く。</a:t>
            </a:r>
            <a:endParaRPr kumimoji="1" lang="ja-JP" altLang="en-US" dirty="0"/>
          </a:p>
        </p:txBody>
      </p:sp>
      <p:sp>
        <p:nvSpPr>
          <p:cNvPr id="4" name="スライド番号プレースホルダー 3">
            <a:extLst>
              <a:ext uri="{FF2B5EF4-FFF2-40B4-BE49-F238E27FC236}">
                <a16:creationId xmlns:a16="http://schemas.microsoft.com/office/drawing/2014/main" id="{4B0F71A1-45AE-0C43-B237-5C64F10A9C6E}"/>
              </a:ext>
            </a:extLst>
          </p:cNvPr>
          <p:cNvSpPr>
            <a:spLocks noGrp="1"/>
          </p:cNvSpPr>
          <p:nvPr>
            <p:ph type="sldNum" sz="quarter" idx="12"/>
          </p:nvPr>
        </p:nvSpPr>
        <p:spPr/>
        <p:txBody>
          <a:bodyPr/>
          <a:lstStyle/>
          <a:p>
            <a:fld id="{EDE9C922-E701-C64D-85CE-CAAAAA4ACB3C}" type="slidenum">
              <a:rPr lang="ja-JP" altLang="en-US" smtClean="0"/>
              <a:pPr/>
              <a:t>47</a:t>
            </a:fld>
            <a:endParaRPr lang="ja-JP" altLang="en-US"/>
          </a:p>
        </p:txBody>
      </p:sp>
      <p:sp>
        <p:nvSpPr>
          <p:cNvPr id="8" name="正方形/長方形 7">
            <a:extLst>
              <a:ext uri="{FF2B5EF4-FFF2-40B4-BE49-F238E27FC236}">
                <a16:creationId xmlns:a16="http://schemas.microsoft.com/office/drawing/2014/main" id="{155C64EE-B4DF-4402-B994-3D527FD68E70}"/>
              </a:ext>
            </a:extLst>
          </p:cNvPr>
          <p:cNvSpPr/>
          <p:nvPr/>
        </p:nvSpPr>
        <p:spPr>
          <a:xfrm>
            <a:off x="3276071" y="5875377"/>
            <a:ext cx="4987287" cy="716692"/>
          </a:xfrm>
          <a:prstGeom prst="rect">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tIns="180000" rtlCol="0" anchor="ctr"/>
          <a:lstStyle/>
          <a:p>
            <a:pPr algn="ctr"/>
            <a:r>
              <a:rPr lang="ja-JP" altLang="en-US" sz="3600" b="1" dirty="0">
                <a:latin typeface="+mn-ea"/>
                <a:cs typeface="Lucida Grande"/>
              </a:rPr>
              <a:t>社会基盤</a:t>
            </a:r>
          </a:p>
        </p:txBody>
      </p:sp>
      <p:sp>
        <p:nvSpPr>
          <p:cNvPr id="9" name="正方形/長方形 8">
            <a:extLst>
              <a:ext uri="{FF2B5EF4-FFF2-40B4-BE49-F238E27FC236}">
                <a16:creationId xmlns:a16="http://schemas.microsoft.com/office/drawing/2014/main" id="{F0F8116B-D00D-4DD4-8A97-8FDCC1CCF6DF}"/>
              </a:ext>
            </a:extLst>
          </p:cNvPr>
          <p:cNvSpPr/>
          <p:nvPr/>
        </p:nvSpPr>
        <p:spPr>
          <a:xfrm>
            <a:off x="3276071" y="5155809"/>
            <a:ext cx="4987287" cy="716692"/>
          </a:xfrm>
          <a:prstGeom prst="rect">
            <a:avLst/>
          </a:prstGeom>
          <a:solidFill>
            <a:schemeClr val="accent4"/>
          </a:solidFill>
          <a:ln>
            <a:noFill/>
          </a:ln>
        </p:spPr>
        <p:style>
          <a:lnRef idx="1">
            <a:schemeClr val="accent1"/>
          </a:lnRef>
          <a:fillRef idx="3">
            <a:schemeClr val="accent1"/>
          </a:fillRef>
          <a:effectRef idx="2">
            <a:schemeClr val="accent1"/>
          </a:effectRef>
          <a:fontRef idx="minor">
            <a:schemeClr val="lt1"/>
          </a:fontRef>
        </p:style>
        <p:txBody>
          <a:bodyPr tIns="108000" rtlCol="0" anchor="ctr"/>
          <a:lstStyle/>
          <a:p>
            <a:pPr algn="ctr"/>
            <a:r>
              <a:rPr lang="en-US" altLang="ja-JP" sz="3600" b="1" dirty="0">
                <a:solidFill>
                  <a:schemeClr val="tx2"/>
                </a:solidFill>
                <a:latin typeface="メイリオ" panose="020B0604030504040204" pitchFamily="50" charset="-128"/>
                <a:ea typeface="メイリオ" panose="020B0604030504040204" pitchFamily="50" charset="-128"/>
                <a:cs typeface="Lucida Grande"/>
              </a:rPr>
              <a:t>Commons</a:t>
            </a:r>
            <a:endParaRPr lang="ja-JP" altLang="en-US" sz="3600" b="1" dirty="0">
              <a:solidFill>
                <a:schemeClr val="tx2"/>
              </a:solidFill>
              <a:latin typeface="メイリオ" panose="020B0604030504040204" pitchFamily="50" charset="-128"/>
              <a:ea typeface="メイリオ" panose="020B0604030504040204" pitchFamily="50" charset="-128"/>
              <a:cs typeface="Lucida Grande"/>
            </a:endParaRPr>
          </a:p>
        </p:txBody>
      </p:sp>
      <p:sp>
        <p:nvSpPr>
          <p:cNvPr id="10" name="正方形/長方形 9">
            <a:extLst>
              <a:ext uri="{FF2B5EF4-FFF2-40B4-BE49-F238E27FC236}">
                <a16:creationId xmlns:a16="http://schemas.microsoft.com/office/drawing/2014/main" id="{5F8B8A5F-35BA-4E7D-9FDE-03963185799C}"/>
              </a:ext>
            </a:extLst>
          </p:cNvPr>
          <p:cNvSpPr/>
          <p:nvPr/>
        </p:nvSpPr>
        <p:spPr>
          <a:xfrm>
            <a:off x="3270134" y="4550980"/>
            <a:ext cx="4986788" cy="639661"/>
          </a:xfrm>
          <a:prstGeom prst="rect">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tIns="108000" rtlCol="0" anchor="ctr"/>
          <a:lstStyle/>
          <a:p>
            <a:pPr algn="ctr"/>
            <a:r>
              <a:rPr lang="ja-JP" altLang="en-US" sz="3600" b="1" dirty="0">
                <a:latin typeface="+mn-ea"/>
                <a:cs typeface="Lucida Grande"/>
              </a:rPr>
              <a:t>競争優位の源泉</a:t>
            </a:r>
          </a:p>
        </p:txBody>
      </p:sp>
    </p:spTree>
    <p:extLst>
      <p:ext uri="{BB962C8B-B14F-4D97-AF65-F5344CB8AC3E}">
        <p14:creationId xmlns:p14="http://schemas.microsoft.com/office/powerpoint/2010/main" val="311022624"/>
      </p:ext>
    </p:extLst>
  </p:cSld>
  <p:clrMapOvr>
    <a:masterClrMapping/>
  </p:clrMapOvr>
  <p:transition spd="slow"/>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E967F20-677D-E84F-8C8B-679B985EDFC2}"/>
              </a:ext>
            </a:extLst>
          </p:cNvPr>
          <p:cNvSpPr>
            <a:spLocks noGrp="1"/>
          </p:cNvSpPr>
          <p:nvPr>
            <p:ph type="title"/>
          </p:nvPr>
        </p:nvSpPr>
        <p:spPr/>
        <p:txBody>
          <a:bodyPr>
            <a:normAutofit/>
          </a:bodyPr>
          <a:lstStyle/>
          <a:p>
            <a:r>
              <a:rPr kumimoji="1" lang="ja-JP" altLang="en-US"/>
              <a:t>コラボラティブ・イノベーション戦略</a:t>
            </a:r>
          </a:p>
        </p:txBody>
      </p:sp>
      <p:sp>
        <p:nvSpPr>
          <p:cNvPr id="3" name="コンテンツ プレースホルダー 2">
            <a:extLst>
              <a:ext uri="{FF2B5EF4-FFF2-40B4-BE49-F238E27FC236}">
                <a16:creationId xmlns:a16="http://schemas.microsoft.com/office/drawing/2014/main" id="{FDD0A54C-FEA1-574E-ADF2-77B6E6771CED}"/>
              </a:ext>
            </a:extLst>
          </p:cNvPr>
          <p:cNvSpPr>
            <a:spLocks noGrp="1"/>
          </p:cNvSpPr>
          <p:nvPr>
            <p:ph idx="1"/>
          </p:nvPr>
        </p:nvSpPr>
        <p:spPr/>
        <p:txBody>
          <a:bodyPr/>
          <a:lstStyle/>
          <a:p>
            <a:endParaRPr kumimoji="1" lang="en-US" altLang="ja-JP" dirty="0"/>
          </a:p>
          <a:p>
            <a:endParaRPr kumimoji="1" lang="ja-JP" altLang="en-US" dirty="0"/>
          </a:p>
        </p:txBody>
      </p:sp>
      <p:sp>
        <p:nvSpPr>
          <p:cNvPr id="4" name="スライド番号プレースホルダー 3">
            <a:extLst>
              <a:ext uri="{FF2B5EF4-FFF2-40B4-BE49-F238E27FC236}">
                <a16:creationId xmlns:a16="http://schemas.microsoft.com/office/drawing/2014/main" id="{6758BD05-D5E5-F640-B2AD-D405250A179C}"/>
              </a:ext>
            </a:extLst>
          </p:cNvPr>
          <p:cNvSpPr>
            <a:spLocks noGrp="1"/>
          </p:cNvSpPr>
          <p:nvPr>
            <p:ph type="sldNum" sz="quarter" idx="12"/>
          </p:nvPr>
        </p:nvSpPr>
        <p:spPr/>
        <p:txBody>
          <a:bodyPr/>
          <a:lstStyle/>
          <a:p>
            <a:fld id="{EDE9C922-E701-C64D-85CE-CAAAAA4ACB3C}" type="slidenum">
              <a:rPr lang="ja-JP" altLang="en-US" smtClean="0"/>
              <a:pPr/>
              <a:t>48</a:t>
            </a:fld>
            <a:endParaRPr lang="ja-JP" altLang="en-US"/>
          </a:p>
        </p:txBody>
      </p:sp>
      <p:sp>
        <p:nvSpPr>
          <p:cNvPr id="5" name="コンテンツ プレースホルダー 2">
            <a:extLst>
              <a:ext uri="{FF2B5EF4-FFF2-40B4-BE49-F238E27FC236}">
                <a16:creationId xmlns:a16="http://schemas.microsoft.com/office/drawing/2014/main" id="{3C58C162-ABC2-574B-BA27-20BD6A114D83}"/>
              </a:ext>
            </a:extLst>
          </p:cNvPr>
          <p:cNvSpPr txBox="1">
            <a:spLocks/>
          </p:cNvSpPr>
          <p:nvPr/>
        </p:nvSpPr>
        <p:spPr>
          <a:xfrm>
            <a:off x="580227" y="1480109"/>
            <a:ext cx="11035392" cy="4525963"/>
          </a:xfrm>
          <a:prstGeom prst="rect">
            <a:avLst/>
          </a:prstGeom>
        </p:spPr>
        <p:txBody>
          <a:bodyPr vert="horz" lIns="121920" tIns="60960" rIns="121920" bIns="60960" rtlCol="0">
            <a:normAutofit/>
          </a:bodyPr>
          <a:lstStyle>
            <a:lvl1pPr marL="257175" indent="-257175" algn="l" defTabSz="342900" rtl="0" eaLnBrk="1" latinLnBrk="0" hangingPunct="1">
              <a:spcBef>
                <a:spcPct val="20000"/>
              </a:spcBef>
              <a:buClr>
                <a:srgbClr val="2E7DC6"/>
              </a:buClr>
              <a:buFont typeface="Arial"/>
              <a:buChar char="•"/>
              <a:defRPr kumimoji="1" sz="2400" kern="1200">
                <a:solidFill>
                  <a:schemeClr val="tx1"/>
                </a:solidFill>
                <a:latin typeface="Lucida Grande"/>
                <a:ea typeface="+mn-ea"/>
                <a:cs typeface="+mn-cs"/>
              </a:defRPr>
            </a:lvl1pPr>
            <a:lvl2pPr marL="557213" indent="-214313" algn="l" defTabSz="342900" rtl="0" eaLnBrk="1" latinLnBrk="0" hangingPunct="1">
              <a:spcBef>
                <a:spcPct val="20000"/>
              </a:spcBef>
              <a:buClr>
                <a:srgbClr val="2E7DC6"/>
              </a:buClr>
              <a:buFont typeface="Arial"/>
              <a:buChar char="–"/>
              <a:defRPr kumimoji="1" sz="2100" kern="1200">
                <a:solidFill>
                  <a:schemeClr val="tx1"/>
                </a:solidFill>
                <a:latin typeface="Lucida Grande"/>
                <a:ea typeface="+mn-ea"/>
                <a:cs typeface="+mn-cs"/>
              </a:defRPr>
            </a:lvl2pPr>
            <a:lvl3pPr marL="857250" indent="-171450" algn="l" defTabSz="342900" rtl="0" eaLnBrk="1" latinLnBrk="0" hangingPunct="1">
              <a:spcBef>
                <a:spcPct val="20000"/>
              </a:spcBef>
              <a:buClr>
                <a:srgbClr val="2E7DC6"/>
              </a:buClr>
              <a:buFont typeface="Arial"/>
              <a:buChar char="•"/>
              <a:defRPr kumimoji="1" sz="1800" kern="1200">
                <a:solidFill>
                  <a:schemeClr val="tx1"/>
                </a:solidFill>
                <a:latin typeface="Lucida Grande"/>
                <a:ea typeface="+mn-ea"/>
                <a:cs typeface="+mn-cs"/>
              </a:defRPr>
            </a:lvl3pPr>
            <a:lvl4pPr marL="1200150" indent="-171450" algn="l" defTabSz="342900" rtl="0" eaLnBrk="1" latinLnBrk="0" hangingPunct="1">
              <a:spcBef>
                <a:spcPct val="20000"/>
              </a:spcBef>
              <a:buClr>
                <a:srgbClr val="2E7DC6"/>
              </a:buClr>
              <a:buFont typeface="Arial"/>
              <a:buChar char="–"/>
              <a:defRPr kumimoji="1" sz="1500" kern="1200">
                <a:solidFill>
                  <a:schemeClr val="tx1"/>
                </a:solidFill>
                <a:latin typeface="Lucida Grande"/>
                <a:ea typeface="+mn-ea"/>
                <a:cs typeface="+mn-cs"/>
              </a:defRPr>
            </a:lvl4pPr>
            <a:lvl5pPr marL="1543050" indent="-171450" algn="l" defTabSz="342900" rtl="0" eaLnBrk="1" latinLnBrk="0" hangingPunct="1">
              <a:spcBef>
                <a:spcPct val="20000"/>
              </a:spcBef>
              <a:buClr>
                <a:srgbClr val="2E7DC6"/>
              </a:buClr>
              <a:buFont typeface="Arial"/>
              <a:buChar char="»"/>
              <a:defRPr kumimoji="1" sz="1500" kern="1200">
                <a:solidFill>
                  <a:schemeClr val="tx1"/>
                </a:solidFill>
                <a:latin typeface="Lucida Grande"/>
                <a:ea typeface="+mn-ea"/>
                <a:cs typeface="+mn-cs"/>
              </a:defRPr>
            </a:lvl5pPr>
            <a:lvl6pPr marL="1885950" indent="-171450" algn="l" defTabSz="342900" rtl="0" eaLnBrk="1" latinLnBrk="0" hangingPunct="1">
              <a:spcBef>
                <a:spcPct val="20000"/>
              </a:spcBef>
              <a:buFont typeface="Arial"/>
              <a:buChar char="•"/>
              <a:defRPr kumimoji="1"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kumimoji="1"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kumimoji="1"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kumimoji="1" sz="1500" kern="1200">
                <a:solidFill>
                  <a:schemeClr val="tx1"/>
                </a:solidFill>
                <a:latin typeface="+mn-lt"/>
                <a:ea typeface="+mn-ea"/>
                <a:cs typeface="+mn-cs"/>
              </a:defRPr>
            </a:lvl9pPr>
          </a:lstStyle>
          <a:p>
            <a:pPr marL="288000" indent="-288000">
              <a:lnSpc>
                <a:spcPct val="110000"/>
              </a:lnSpc>
              <a:spcBef>
                <a:spcPts val="600"/>
              </a:spcBef>
              <a:buClrTx/>
            </a:pPr>
            <a:r>
              <a:rPr lang="en" altLang="ja-JP" sz="3200" dirty="0"/>
              <a:t>OSS</a:t>
            </a:r>
            <a:r>
              <a:rPr lang="ja-JP" altLang="en-US" sz="3200" dirty="0"/>
              <a:t>や標準が、企業が提供する製品・サービスに深く組み込まれている</a:t>
            </a:r>
          </a:p>
          <a:p>
            <a:pPr marL="288000" indent="-288000">
              <a:lnSpc>
                <a:spcPct val="110000"/>
              </a:lnSpc>
              <a:spcBef>
                <a:spcPts val="600"/>
              </a:spcBef>
              <a:buClrTx/>
            </a:pPr>
            <a:r>
              <a:rPr lang="en-US" altLang="ja-JP" sz="3200" dirty="0"/>
              <a:t>OSS</a:t>
            </a:r>
            <a:r>
              <a:rPr lang="ja-JP" altLang="en-US" sz="3200" dirty="0"/>
              <a:t>や標準の仕様・機能が、自社の戦略に合致していると、収益創出に有利に。</a:t>
            </a:r>
          </a:p>
        </p:txBody>
      </p:sp>
      <p:sp>
        <p:nvSpPr>
          <p:cNvPr id="6" name="正方形/長方形 5">
            <a:extLst>
              <a:ext uri="{FF2B5EF4-FFF2-40B4-BE49-F238E27FC236}">
                <a16:creationId xmlns:a16="http://schemas.microsoft.com/office/drawing/2014/main" id="{5796906D-1820-2245-88FC-2F152BA6D02F}"/>
              </a:ext>
            </a:extLst>
          </p:cNvPr>
          <p:cNvSpPr/>
          <p:nvPr/>
        </p:nvSpPr>
        <p:spPr>
          <a:xfrm>
            <a:off x="1103448" y="4082355"/>
            <a:ext cx="9614859" cy="2647640"/>
          </a:xfrm>
          <a:prstGeom prst="rect">
            <a:avLst/>
          </a:prstGeom>
          <a:solidFill>
            <a:schemeClr val="tx2"/>
          </a:solidFill>
          <a:ln>
            <a:noFill/>
          </a:ln>
        </p:spPr>
        <p:style>
          <a:lnRef idx="1">
            <a:schemeClr val="accent2"/>
          </a:lnRef>
          <a:fillRef idx="3">
            <a:schemeClr val="accent2"/>
          </a:fillRef>
          <a:effectRef idx="2">
            <a:schemeClr val="accent2"/>
          </a:effectRef>
          <a:fontRef idx="minor">
            <a:schemeClr val="lt1"/>
          </a:fontRef>
        </p:style>
        <p:txBody>
          <a:bodyPr lIns="108000" tIns="180000" rIns="108000" bIns="108000" rtlCol="0" anchor="ctr"/>
          <a:lstStyle/>
          <a:p>
            <a:pPr marL="609585" indent="-609585" defTabSz="914377">
              <a:spcBef>
                <a:spcPct val="20000"/>
              </a:spcBef>
              <a:buClr>
                <a:schemeClr val="bg1"/>
              </a:buClr>
              <a:buFont typeface="Arial" panose="020B0604020202020204" pitchFamily="34" charset="0"/>
              <a:buChar char="•"/>
              <a:defRPr/>
            </a:pPr>
            <a:r>
              <a:rPr lang="en-US" altLang="ja-JP" sz="3600" dirty="0">
                <a:solidFill>
                  <a:prstClr val="white"/>
                </a:solidFill>
                <a:latin typeface="+mn-ea"/>
              </a:rPr>
              <a:t>OSS</a:t>
            </a:r>
            <a:r>
              <a:rPr lang="ja-JP" altLang="en-US" sz="3600" dirty="0">
                <a:solidFill>
                  <a:prstClr val="white"/>
                </a:solidFill>
                <a:latin typeface="+mn-ea"/>
              </a:rPr>
              <a:t>やオープン標準開発の担い手としての企業の存在</a:t>
            </a:r>
            <a:endParaRPr lang="en-US" altLang="ja-JP" sz="3600" dirty="0">
              <a:solidFill>
                <a:prstClr val="white"/>
              </a:solidFill>
              <a:latin typeface="+mn-ea"/>
            </a:endParaRPr>
          </a:p>
          <a:p>
            <a:pPr marL="609585" indent="-609585" defTabSz="914377">
              <a:spcBef>
                <a:spcPct val="20000"/>
              </a:spcBef>
              <a:buClr>
                <a:schemeClr val="bg1"/>
              </a:buClr>
              <a:buFont typeface="Arial" panose="020B0604020202020204" pitchFamily="34" charset="0"/>
              <a:buChar char="•"/>
              <a:defRPr/>
            </a:pPr>
            <a:r>
              <a:rPr lang="en-US" altLang="ja-JP" sz="3600" dirty="0">
                <a:solidFill>
                  <a:prstClr val="white"/>
                </a:solidFill>
                <a:latin typeface="+mn-ea"/>
              </a:rPr>
              <a:t>OSS</a:t>
            </a:r>
            <a:r>
              <a:rPr lang="ja-JP" altLang="en-US" sz="3600" dirty="0">
                <a:solidFill>
                  <a:prstClr val="white"/>
                </a:solidFill>
                <a:latin typeface="+mn-ea"/>
              </a:rPr>
              <a:t>・オープン標準開発コミュニティへの関与がイノベーション戦略のコアに</a:t>
            </a:r>
            <a:endParaRPr lang="ja-JP" altLang="en-US" sz="3600" dirty="0">
              <a:solidFill>
                <a:prstClr val="black"/>
              </a:solidFill>
              <a:latin typeface="+mn-ea"/>
            </a:endParaRPr>
          </a:p>
        </p:txBody>
      </p:sp>
      <p:sp>
        <p:nvSpPr>
          <p:cNvPr id="9" name="下矢印 6">
            <a:extLst>
              <a:ext uri="{FF2B5EF4-FFF2-40B4-BE49-F238E27FC236}">
                <a16:creationId xmlns:a16="http://schemas.microsoft.com/office/drawing/2014/main" id="{40D28EB7-91A7-4548-9D3C-287706D24C18}"/>
              </a:ext>
            </a:extLst>
          </p:cNvPr>
          <p:cNvSpPr/>
          <p:nvPr/>
        </p:nvSpPr>
        <p:spPr>
          <a:xfrm>
            <a:off x="5359341" y="3396601"/>
            <a:ext cx="1185770" cy="598441"/>
          </a:xfrm>
          <a:prstGeom prst="downArrow">
            <a:avLst>
              <a:gd name="adj1" fmla="val 48407"/>
              <a:gd name="adj2" fmla="val 57014"/>
            </a:avLst>
          </a:prstGeom>
          <a:solidFill>
            <a:schemeClr val="accent2">
              <a:lumMod val="75000"/>
            </a:schemeClr>
          </a:solidFill>
          <a:ln>
            <a:solidFill>
              <a:schemeClr val="accent2">
                <a:lumMod val="75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marL="342891" indent="-342891" algn="ctr" defTabSz="914377">
              <a:spcBef>
                <a:spcPct val="20000"/>
              </a:spcBef>
              <a:buClr>
                <a:srgbClr val="7F5BAB"/>
              </a:buClr>
              <a:buFont typeface="Arial"/>
              <a:buChar char="•"/>
              <a:defRPr/>
            </a:pPr>
            <a:endParaRPr lang="ja-JP" altLang="en-US" sz="2400" dirty="0">
              <a:solidFill>
                <a:prstClr val="black"/>
              </a:solidFill>
              <a:latin typeface="Lucida Grande"/>
              <a:ea typeface="ヒラギノ角ゴ Pro W3"/>
            </a:endParaRPr>
          </a:p>
        </p:txBody>
      </p:sp>
    </p:spTree>
    <p:extLst>
      <p:ext uri="{BB962C8B-B14F-4D97-AF65-F5344CB8AC3E}">
        <p14:creationId xmlns:p14="http://schemas.microsoft.com/office/powerpoint/2010/main" val="2471340025"/>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anim calcmode="lin" valueType="num">
                                      <p:cBhvr additive="base">
                                        <p:cTn id="19"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6">
                                            <p:txEl>
                                              <p:pRg st="0" end="0"/>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6">
                                            <p:txEl>
                                              <p:pRg st="1" end="1"/>
                                            </p:txEl>
                                          </p:spTgt>
                                        </p:tgtEl>
                                        <p:attrNameLst>
                                          <p:attrName>style.visibility</p:attrName>
                                        </p:attrNameLst>
                                      </p:cBhvr>
                                      <p:to>
                                        <p:strVal val="visible"/>
                                      </p:to>
                                    </p:set>
                                    <p:anim calcmode="lin" valueType="num">
                                      <p:cBhvr additive="base">
                                        <p:cTn id="23"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6">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autoUpdateAnimBg="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160572F-F16F-904E-A0AA-33E5B674300F}"/>
              </a:ext>
            </a:extLst>
          </p:cNvPr>
          <p:cNvSpPr>
            <a:spLocks noGrp="1"/>
          </p:cNvSpPr>
          <p:nvPr>
            <p:ph type="title"/>
          </p:nvPr>
        </p:nvSpPr>
        <p:spPr>
          <a:xfrm>
            <a:off x="617734" y="239772"/>
            <a:ext cx="10515600" cy="954436"/>
          </a:xfrm>
        </p:spPr>
        <p:txBody>
          <a:bodyPr>
            <a:normAutofit/>
          </a:bodyPr>
          <a:lstStyle/>
          <a:p>
            <a:r>
              <a:rPr kumimoji="1" lang="en-US" altLang="ja-JP" dirty="0"/>
              <a:t>Society 5.0/ IoT/ DX</a:t>
            </a:r>
            <a:r>
              <a:rPr kumimoji="1" lang="ja-JP" altLang="en-US" dirty="0"/>
              <a:t>の時代の技術理解</a:t>
            </a:r>
          </a:p>
        </p:txBody>
      </p:sp>
      <p:sp>
        <p:nvSpPr>
          <p:cNvPr id="3" name="コンテンツ プレースホルダー 2">
            <a:extLst>
              <a:ext uri="{FF2B5EF4-FFF2-40B4-BE49-F238E27FC236}">
                <a16:creationId xmlns:a16="http://schemas.microsoft.com/office/drawing/2014/main" id="{355AA260-2553-4C4D-9ED0-9D7FE25E96F2}"/>
              </a:ext>
            </a:extLst>
          </p:cNvPr>
          <p:cNvSpPr>
            <a:spLocks noGrp="1"/>
          </p:cNvSpPr>
          <p:nvPr>
            <p:ph idx="1"/>
          </p:nvPr>
        </p:nvSpPr>
        <p:spPr>
          <a:xfrm>
            <a:off x="713369" y="1518168"/>
            <a:ext cx="10765262" cy="5339832"/>
          </a:xfrm>
        </p:spPr>
        <p:txBody>
          <a:bodyPr>
            <a:normAutofit/>
          </a:bodyPr>
          <a:lstStyle/>
          <a:p>
            <a:pPr marL="288000"/>
            <a:r>
              <a:rPr kumimoji="1" lang="ja-JP" altLang="en-US" dirty="0"/>
              <a:t>価値の創出はエコシステムを構成する多様なステークホルダーの連携で実現される。</a:t>
            </a:r>
            <a:endParaRPr kumimoji="1" lang="en-US" altLang="ja-JP" dirty="0"/>
          </a:p>
          <a:p>
            <a:pPr marL="288000"/>
            <a:r>
              <a:rPr lang="ja-JP" altLang="en-US" dirty="0"/>
              <a:t>エコシステムで機器やサービスをつなげるのはインターネットやウェブである。</a:t>
            </a:r>
            <a:endParaRPr lang="en-US" altLang="ja-JP" dirty="0"/>
          </a:p>
          <a:p>
            <a:pPr marL="288000"/>
            <a:r>
              <a:rPr lang="ja-JP" altLang="en-US" dirty="0"/>
              <a:t>エコシステムのプレイヤーで共有する資源である、標準や</a:t>
            </a:r>
            <a:r>
              <a:rPr lang="en-US" altLang="ja-JP" dirty="0"/>
              <a:t>OSS</a:t>
            </a:r>
            <a:r>
              <a:rPr lang="ja-JP" altLang="en-US" dirty="0"/>
              <a:t>を使いこなすことなしに、自らの存在意義は作れない。</a:t>
            </a:r>
            <a:endParaRPr lang="en-US" altLang="ja-JP" dirty="0"/>
          </a:p>
          <a:p>
            <a:pPr marL="288000"/>
            <a:r>
              <a:rPr kumimoji="1" lang="ja-JP" altLang="en-US" dirty="0"/>
              <a:t>標準や</a:t>
            </a:r>
            <a:r>
              <a:rPr kumimoji="1" lang="en-US" altLang="ja-JP" dirty="0"/>
              <a:t>OSS</a:t>
            </a:r>
            <a:r>
              <a:rPr kumimoji="1" lang="ja-JP" altLang="en-US" dirty="0"/>
              <a:t>というみんなで作り、育てる領域の担い手の果たす役割を理解する。</a:t>
            </a:r>
            <a:endParaRPr kumimoji="1" lang="en-US" altLang="ja-JP" dirty="0"/>
          </a:p>
          <a:p>
            <a:pPr marL="288000"/>
            <a:r>
              <a:rPr lang="ja-JP" altLang="en-US" dirty="0"/>
              <a:t>標準や</a:t>
            </a:r>
            <a:r>
              <a:rPr lang="en-US" altLang="ja-JP" dirty="0"/>
              <a:t>OSS</a:t>
            </a:r>
            <a:r>
              <a:rPr lang="ja-JP" altLang="en-US" dirty="0"/>
              <a:t>と組み合わせて機能する独自領域が、競争優位を</a:t>
            </a:r>
            <a:br>
              <a:rPr lang="en-US" altLang="ja-JP" dirty="0"/>
            </a:br>
            <a:r>
              <a:rPr lang="ja-JP" altLang="en-US" dirty="0"/>
              <a:t>作り出す。</a:t>
            </a:r>
            <a:endParaRPr kumimoji="1" lang="en-US" altLang="ja-JP" dirty="0"/>
          </a:p>
        </p:txBody>
      </p:sp>
    </p:spTree>
    <p:extLst>
      <p:ext uri="{BB962C8B-B14F-4D97-AF65-F5344CB8AC3E}">
        <p14:creationId xmlns:p14="http://schemas.microsoft.com/office/powerpoint/2010/main" val="18311415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62A1908E-D060-0845-AF88-EC4F06687392}"/>
              </a:ext>
            </a:extLst>
          </p:cNvPr>
          <p:cNvSpPr>
            <a:spLocks noGrp="1"/>
          </p:cNvSpPr>
          <p:nvPr>
            <p:ph type="title"/>
          </p:nvPr>
        </p:nvSpPr>
        <p:spPr/>
        <p:txBody>
          <a:bodyPr/>
          <a:lstStyle/>
          <a:p>
            <a:r>
              <a:rPr lang="ja-JP" altLang="en-US"/>
              <a:t>多様な形状のコンセント</a:t>
            </a:r>
          </a:p>
        </p:txBody>
      </p:sp>
      <p:sp>
        <p:nvSpPr>
          <p:cNvPr id="6" name="コンテンツ プレースホルダー 5">
            <a:extLst>
              <a:ext uri="{FF2B5EF4-FFF2-40B4-BE49-F238E27FC236}">
                <a16:creationId xmlns:a16="http://schemas.microsoft.com/office/drawing/2014/main" id="{645D42C5-42FF-C046-A203-9221D34D57B3}"/>
              </a:ext>
            </a:extLst>
          </p:cNvPr>
          <p:cNvSpPr>
            <a:spLocks noGrp="1"/>
          </p:cNvSpPr>
          <p:nvPr>
            <p:ph idx="1"/>
          </p:nvPr>
        </p:nvSpPr>
        <p:spPr>
          <a:xfrm>
            <a:off x="941971" y="2063940"/>
            <a:ext cx="10515600" cy="4351338"/>
          </a:xfrm>
        </p:spPr>
        <p:txBody>
          <a:bodyPr>
            <a:normAutofit/>
          </a:bodyPr>
          <a:lstStyle/>
          <a:p>
            <a:pPr marL="288000"/>
            <a:r>
              <a:rPr lang="ja-JP" altLang="en-US" sz="3600" dirty="0"/>
              <a:t>同じ国の中では、形状が統一されている。</a:t>
            </a:r>
            <a:endParaRPr lang="en-US" altLang="ja-JP" sz="3600" dirty="0"/>
          </a:p>
          <a:p>
            <a:pPr marL="288000"/>
            <a:r>
              <a:rPr lang="ja-JP" altLang="en-US" sz="3600" dirty="0"/>
              <a:t>日本で購入した国内向け電気製品を、海外に持っていくとコンセントに繋げない。</a:t>
            </a:r>
          </a:p>
        </p:txBody>
      </p:sp>
    </p:spTree>
    <p:extLst>
      <p:ext uri="{BB962C8B-B14F-4D97-AF65-F5344CB8AC3E}">
        <p14:creationId xmlns:p14="http://schemas.microsoft.com/office/powerpoint/2010/main" val="105135566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OSS</a:t>
            </a:r>
            <a:r>
              <a:rPr lang="ja-JP" altLang="en-US" dirty="0"/>
              <a:t>が変えた企業戦略</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a:solidFill>
                  <a:srgbClr val="3C5A99"/>
                </a:solidFill>
              </a:rPr>
              <a:t>これまでの戦略</a:t>
            </a:r>
            <a:endParaRPr kumimoji="1" lang="en-US" altLang="ja-JP" dirty="0">
              <a:solidFill>
                <a:srgbClr val="3C5A99"/>
              </a:solidFill>
            </a:endParaRPr>
          </a:p>
          <a:p>
            <a:pPr lvl="1"/>
            <a:r>
              <a:rPr lang="ja-JP" altLang="en-US" dirty="0"/>
              <a:t>バリューチェーンの全体を囲い込むことにより、差別化を進め、利益を極大化する</a:t>
            </a:r>
            <a:endParaRPr lang="en-US" altLang="ja-JP" dirty="0"/>
          </a:p>
          <a:p>
            <a:r>
              <a:rPr kumimoji="1" lang="ja-JP" altLang="en-US" dirty="0">
                <a:solidFill>
                  <a:srgbClr val="3C5A99"/>
                </a:solidFill>
              </a:rPr>
              <a:t>新しい戦略</a:t>
            </a:r>
            <a:endParaRPr kumimoji="1" lang="en-US" altLang="ja-JP" dirty="0">
              <a:solidFill>
                <a:srgbClr val="3C5A99"/>
              </a:solidFill>
            </a:endParaRPr>
          </a:p>
          <a:p>
            <a:pPr lvl="1"/>
            <a:r>
              <a:rPr lang="ja-JP" altLang="en-US" dirty="0"/>
              <a:t>競争優位の源泉となるモデュール（レイヤ）に集中、特化し、それを支える基盤はオープンなコラボレーションによって築く。</a:t>
            </a:r>
            <a:endParaRPr kumimoji="1" lang="ja-JP" altLang="en-US" dirty="0"/>
          </a:p>
        </p:txBody>
      </p:sp>
      <p:sp>
        <p:nvSpPr>
          <p:cNvPr id="4" name="スライド番号プレースホルダー 3">
            <a:extLst>
              <a:ext uri="{FF2B5EF4-FFF2-40B4-BE49-F238E27FC236}">
                <a16:creationId xmlns:a16="http://schemas.microsoft.com/office/drawing/2014/main" id="{4B0F71A1-45AE-0C43-B237-5C64F10A9C6E}"/>
              </a:ext>
            </a:extLst>
          </p:cNvPr>
          <p:cNvSpPr>
            <a:spLocks noGrp="1"/>
          </p:cNvSpPr>
          <p:nvPr>
            <p:ph type="sldNum" sz="quarter" idx="12"/>
          </p:nvPr>
        </p:nvSpPr>
        <p:spPr/>
        <p:txBody>
          <a:bodyPr/>
          <a:lstStyle/>
          <a:p>
            <a:fld id="{EDE9C922-E701-C64D-85CE-CAAAAA4ACB3C}" type="slidenum">
              <a:rPr lang="ja-JP" altLang="en-US" smtClean="0"/>
              <a:pPr/>
              <a:t>50</a:t>
            </a:fld>
            <a:endParaRPr lang="ja-JP" altLang="en-US"/>
          </a:p>
        </p:txBody>
      </p:sp>
      <p:sp>
        <p:nvSpPr>
          <p:cNvPr id="8" name="正方形/長方形 7">
            <a:extLst>
              <a:ext uri="{FF2B5EF4-FFF2-40B4-BE49-F238E27FC236}">
                <a16:creationId xmlns:a16="http://schemas.microsoft.com/office/drawing/2014/main" id="{7F2D6F2A-EF5B-477B-8940-0C3D1CFFA159}"/>
              </a:ext>
            </a:extLst>
          </p:cNvPr>
          <p:cNvSpPr/>
          <p:nvPr/>
        </p:nvSpPr>
        <p:spPr>
          <a:xfrm>
            <a:off x="3270171" y="5966428"/>
            <a:ext cx="4987287" cy="716692"/>
          </a:xfrm>
          <a:prstGeom prst="rect">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tIns="180000" rtlCol="0" anchor="ctr"/>
          <a:lstStyle/>
          <a:p>
            <a:pPr algn="ctr"/>
            <a:r>
              <a:rPr lang="ja-JP" altLang="en-US" sz="3600" b="1" dirty="0">
                <a:latin typeface="+mn-ea"/>
                <a:cs typeface="Lucida Grande"/>
              </a:rPr>
              <a:t>社会基盤</a:t>
            </a:r>
          </a:p>
        </p:txBody>
      </p:sp>
      <p:sp>
        <p:nvSpPr>
          <p:cNvPr id="9" name="正方形/長方形 8">
            <a:extLst>
              <a:ext uri="{FF2B5EF4-FFF2-40B4-BE49-F238E27FC236}">
                <a16:creationId xmlns:a16="http://schemas.microsoft.com/office/drawing/2014/main" id="{E8AF9036-60BF-48F0-9B1E-EB61CFE4796B}"/>
              </a:ext>
            </a:extLst>
          </p:cNvPr>
          <p:cNvSpPr/>
          <p:nvPr/>
        </p:nvSpPr>
        <p:spPr>
          <a:xfrm>
            <a:off x="3270171" y="5246860"/>
            <a:ext cx="4987287" cy="716692"/>
          </a:xfrm>
          <a:prstGeom prst="rect">
            <a:avLst/>
          </a:prstGeom>
          <a:solidFill>
            <a:schemeClr val="accent4"/>
          </a:solidFill>
          <a:ln>
            <a:noFill/>
          </a:ln>
        </p:spPr>
        <p:style>
          <a:lnRef idx="1">
            <a:schemeClr val="accent1"/>
          </a:lnRef>
          <a:fillRef idx="3">
            <a:schemeClr val="accent1"/>
          </a:fillRef>
          <a:effectRef idx="2">
            <a:schemeClr val="accent1"/>
          </a:effectRef>
          <a:fontRef idx="minor">
            <a:schemeClr val="lt1"/>
          </a:fontRef>
        </p:style>
        <p:txBody>
          <a:bodyPr tIns="108000" rtlCol="0" anchor="ctr"/>
          <a:lstStyle/>
          <a:p>
            <a:pPr algn="ctr"/>
            <a:r>
              <a:rPr lang="en-US" altLang="ja-JP" sz="3600" b="1" dirty="0">
                <a:solidFill>
                  <a:schemeClr val="tx2"/>
                </a:solidFill>
                <a:latin typeface="メイリオ" panose="020B0604030504040204" pitchFamily="50" charset="-128"/>
                <a:ea typeface="メイリオ" panose="020B0604030504040204" pitchFamily="50" charset="-128"/>
                <a:cs typeface="Lucida Grande"/>
              </a:rPr>
              <a:t>Commons</a:t>
            </a:r>
            <a:endParaRPr lang="ja-JP" altLang="en-US" sz="3600" b="1" dirty="0">
              <a:solidFill>
                <a:schemeClr val="tx2"/>
              </a:solidFill>
              <a:latin typeface="メイリオ" panose="020B0604030504040204" pitchFamily="50" charset="-128"/>
              <a:ea typeface="メイリオ" panose="020B0604030504040204" pitchFamily="50" charset="-128"/>
              <a:cs typeface="Lucida Grande"/>
            </a:endParaRPr>
          </a:p>
        </p:txBody>
      </p:sp>
      <p:sp>
        <p:nvSpPr>
          <p:cNvPr id="10" name="正方形/長方形 9">
            <a:extLst>
              <a:ext uri="{FF2B5EF4-FFF2-40B4-BE49-F238E27FC236}">
                <a16:creationId xmlns:a16="http://schemas.microsoft.com/office/drawing/2014/main" id="{65A36AB6-2E27-47B3-9B32-D9CF02210274}"/>
              </a:ext>
            </a:extLst>
          </p:cNvPr>
          <p:cNvSpPr/>
          <p:nvPr/>
        </p:nvSpPr>
        <p:spPr>
          <a:xfrm>
            <a:off x="3264234" y="4642031"/>
            <a:ext cx="4986788" cy="639661"/>
          </a:xfrm>
          <a:prstGeom prst="rect">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tIns="108000" rtlCol="0" anchor="ctr"/>
          <a:lstStyle/>
          <a:p>
            <a:pPr algn="ctr"/>
            <a:r>
              <a:rPr lang="ja-JP" altLang="en-US" sz="3600" b="1" dirty="0">
                <a:latin typeface="+mn-ea"/>
                <a:cs typeface="Lucida Grande"/>
              </a:rPr>
              <a:t>競争優位の源泉</a:t>
            </a:r>
          </a:p>
        </p:txBody>
      </p:sp>
    </p:spTree>
    <p:extLst>
      <p:ext uri="{BB962C8B-B14F-4D97-AF65-F5344CB8AC3E}">
        <p14:creationId xmlns:p14="http://schemas.microsoft.com/office/powerpoint/2010/main" val="1435410171"/>
      </p:ext>
    </p:extLst>
  </p:cSld>
  <p:clrMapOvr>
    <a:masterClrMapping/>
  </p:clrMapOvr>
  <p:transition spd="slow"/>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0E0BDC8-E77C-8848-AD15-FE551EA28545}"/>
              </a:ext>
            </a:extLst>
          </p:cNvPr>
          <p:cNvSpPr>
            <a:spLocks noGrp="1"/>
          </p:cNvSpPr>
          <p:nvPr>
            <p:ph type="title"/>
          </p:nvPr>
        </p:nvSpPr>
        <p:spPr/>
        <p:txBody>
          <a:bodyPr/>
          <a:lstStyle/>
          <a:p>
            <a:r>
              <a:rPr lang="ja-JP" altLang="en-US"/>
              <a:t>開発者に求められる新たな姿勢と手法</a:t>
            </a:r>
            <a:endParaRPr kumimoji="1" lang="ja-JP" altLang="en-US"/>
          </a:p>
        </p:txBody>
      </p:sp>
      <p:sp>
        <p:nvSpPr>
          <p:cNvPr id="3" name="コンテンツ プレースホルダー 2">
            <a:extLst>
              <a:ext uri="{FF2B5EF4-FFF2-40B4-BE49-F238E27FC236}">
                <a16:creationId xmlns:a16="http://schemas.microsoft.com/office/drawing/2014/main" id="{BCA82812-DF5A-B143-8F67-7BFB8D970F79}"/>
              </a:ext>
            </a:extLst>
          </p:cNvPr>
          <p:cNvSpPr>
            <a:spLocks noGrp="1"/>
          </p:cNvSpPr>
          <p:nvPr>
            <p:ph idx="1"/>
          </p:nvPr>
        </p:nvSpPr>
        <p:spPr>
          <a:xfrm>
            <a:off x="694426" y="1883861"/>
            <a:ext cx="10286933" cy="4525963"/>
          </a:xfrm>
        </p:spPr>
        <p:txBody>
          <a:bodyPr>
            <a:normAutofit/>
          </a:bodyPr>
          <a:lstStyle/>
          <a:p>
            <a:pPr marL="288000"/>
            <a:r>
              <a:rPr kumimoji="1" lang="ja-JP" altLang="en-US" dirty="0"/>
              <a:t>独自性を発揮する箇所と、そうでない箇所を見分ける。</a:t>
            </a:r>
            <a:endParaRPr kumimoji="1" lang="en-US" altLang="ja-JP" dirty="0"/>
          </a:p>
          <a:p>
            <a:pPr marL="288000"/>
            <a:r>
              <a:rPr lang="ja-JP" altLang="en-US" dirty="0"/>
              <a:t>車輪の再発明はしない。既に公開されているコードや</a:t>
            </a:r>
            <a:br>
              <a:rPr lang="en-US" altLang="ja-JP" dirty="0"/>
            </a:br>
            <a:r>
              <a:rPr lang="ja-JP" altLang="en-US" dirty="0"/>
              <a:t>仕様は、尊重して採用する。</a:t>
            </a:r>
            <a:endParaRPr lang="en-US" altLang="ja-JP" dirty="0"/>
          </a:p>
          <a:p>
            <a:pPr marL="288000"/>
            <a:r>
              <a:rPr kumimoji="1" lang="ja-JP" altLang="en-US" dirty="0"/>
              <a:t>ウェブ全体が</a:t>
            </a:r>
            <a:r>
              <a:rPr kumimoji="1" lang="en-US" altLang="ja-JP" dirty="0"/>
              <a:t>1</a:t>
            </a:r>
            <a:r>
              <a:rPr kumimoji="1" lang="ja-JP" altLang="en-US" dirty="0"/>
              <a:t>つの共同開発プロジェクトだという意識で技術や仕様を選ぶ。</a:t>
            </a:r>
            <a:endParaRPr kumimoji="1" lang="en-US" altLang="ja-JP" dirty="0"/>
          </a:p>
          <a:p>
            <a:pPr marL="288000"/>
            <a:r>
              <a:rPr kumimoji="1" lang="ja-JP" altLang="en-US" dirty="0"/>
              <a:t>多様なコミュニティとのコラボレーションスキルを磨く。</a:t>
            </a:r>
            <a:endParaRPr kumimoji="1" lang="en-US" altLang="ja-JP" dirty="0"/>
          </a:p>
          <a:p>
            <a:pPr marL="288000"/>
            <a:r>
              <a:rPr lang="ja-JP" altLang="en-US" dirty="0"/>
              <a:t>ライセンスや権利について理解し、目的に応じて採用する。</a:t>
            </a:r>
            <a:endParaRPr kumimoji="1" lang="ja-JP" altLang="en-US" dirty="0"/>
          </a:p>
        </p:txBody>
      </p:sp>
      <p:sp>
        <p:nvSpPr>
          <p:cNvPr id="4" name="スライド番号プレースホルダー 3">
            <a:extLst>
              <a:ext uri="{FF2B5EF4-FFF2-40B4-BE49-F238E27FC236}">
                <a16:creationId xmlns:a16="http://schemas.microsoft.com/office/drawing/2014/main" id="{ED496D75-23A4-1046-82C3-EB52BF4988B7}"/>
              </a:ext>
            </a:extLst>
          </p:cNvPr>
          <p:cNvSpPr>
            <a:spLocks noGrp="1"/>
          </p:cNvSpPr>
          <p:nvPr>
            <p:ph type="sldNum" sz="quarter" idx="12"/>
          </p:nvPr>
        </p:nvSpPr>
        <p:spPr/>
        <p:txBody>
          <a:bodyPr/>
          <a:lstStyle/>
          <a:p>
            <a:fld id="{EDE9C922-E701-C64D-85CE-CAAAAA4ACB3C}" type="slidenum">
              <a:rPr lang="ja-JP" altLang="en-US" smtClean="0"/>
              <a:pPr/>
              <a:t>51</a:t>
            </a:fld>
            <a:endParaRPr lang="ja-JP" altLang="en-US"/>
          </a:p>
        </p:txBody>
      </p:sp>
    </p:spTree>
    <p:extLst>
      <p:ext uri="{BB962C8B-B14F-4D97-AF65-F5344CB8AC3E}">
        <p14:creationId xmlns:p14="http://schemas.microsoft.com/office/powerpoint/2010/main" val="1596479198"/>
      </p:ext>
    </p:extLst>
  </p:cSld>
  <p:clrMapOvr>
    <a:masterClrMapping/>
  </p:clrMapOvr>
  <p:transition spd="slow"/>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個人のキャリア戦略</a:t>
            </a:r>
          </a:p>
        </p:txBody>
      </p:sp>
      <p:sp>
        <p:nvSpPr>
          <p:cNvPr id="3" name="コンテンツ プレースホルダー 2"/>
          <p:cNvSpPr>
            <a:spLocks noGrp="1"/>
          </p:cNvSpPr>
          <p:nvPr>
            <p:ph idx="1"/>
          </p:nvPr>
        </p:nvSpPr>
        <p:spPr>
          <a:xfrm>
            <a:off x="634909" y="1559860"/>
            <a:ext cx="10634634" cy="5029719"/>
          </a:xfrm>
        </p:spPr>
        <p:txBody>
          <a:bodyPr>
            <a:normAutofit/>
          </a:bodyPr>
          <a:lstStyle/>
          <a:p>
            <a:pPr marL="288000"/>
            <a:r>
              <a:rPr kumimoji="1" lang="ja-JP" altLang="en-US" sz="3200" dirty="0"/>
              <a:t>これまで</a:t>
            </a:r>
            <a:endParaRPr kumimoji="1" lang="en-US" altLang="ja-JP" sz="3200" dirty="0"/>
          </a:p>
          <a:p>
            <a:pPr lvl="1"/>
            <a:r>
              <a:rPr lang="ja-JP" altLang="en-US" sz="2800" dirty="0"/>
              <a:t>すりあわせ型、囲い込み型のビジネスモデルに対応した、</a:t>
            </a:r>
            <a:br>
              <a:rPr lang="en-US" altLang="ja-JP" sz="2800" dirty="0"/>
            </a:br>
            <a:r>
              <a:rPr lang="ja-JP" altLang="en-US" sz="2800" dirty="0"/>
              <a:t>組織内部のコーディネーションに長けたスキル、人脈の創造</a:t>
            </a:r>
            <a:endParaRPr lang="en-US" altLang="ja-JP" sz="2800" dirty="0"/>
          </a:p>
          <a:p>
            <a:pPr marL="288000">
              <a:spcBef>
                <a:spcPts val="1800"/>
              </a:spcBef>
            </a:pPr>
            <a:r>
              <a:rPr kumimoji="1" lang="ja-JP" altLang="en-US" sz="3200" dirty="0"/>
              <a:t>これから</a:t>
            </a:r>
            <a:endParaRPr kumimoji="1" lang="en-US" altLang="ja-JP" sz="3200" dirty="0"/>
          </a:p>
          <a:p>
            <a:pPr lvl="1"/>
            <a:r>
              <a:rPr lang="ja-JP" altLang="en-US" sz="2800" dirty="0"/>
              <a:t>モデュール化を前提としたスペシャリティの醸成</a:t>
            </a:r>
            <a:endParaRPr lang="en-US" altLang="ja-JP" sz="2800" dirty="0"/>
          </a:p>
          <a:p>
            <a:pPr lvl="1"/>
            <a:r>
              <a:rPr lang="ja-JP" altLang="en-US" sz="2800" dirty="0"/>
              <a:t>組織・国家・官民学の垣根を超えた協働で活躍できるスペシャリティとコミュニケーションスキルの醸成</a:t>
            </a:r>
            <a:endParaRPr lang="en-US" altLang="ja-JP" sz="2800" dirty="0"/>
          </a:p>
          <a:p>
            <a:pPr lvl="1"/>
            <a:r>
              <a:rPr kumimoji="1" lang="ja-JP" altLang="en-US" sz="2800" dirty="0"/>
              <a:t>個（人・社）の名前・意志・活動をベースに周囲を巻き込んでいくプロデューススキルの創造</a:t>
            </a:r>
          </a:p>
        </p:txBody>
      </p:sp>
      <p:sp>
        <p:nvSpPr>
          <p:cNvPr id="4" name="スライド番号プレースホルダー 3"/>
          <p:cNvSpPr>
            <a:spLocks noGrp="1"/>
          </p:cNvSpPr>
          <p:nvPr>
            <p:ph type="sldNum" sz="quarter" idx="12"/>
          </p:nvPr>
        </p:nvSpPr>
        <p:spPr/>
        <p:txBody>
          <a:bodyPr/>
          <a:lstStyle/>
          <a:p>
            <a:fld id="{EDE9C922-E701-C64D-85CE-CAAAAA4ACB3C}" type="slidenum">
              <a:rPr lang="ja-JP" altLang="en-US" smtClean="0"/>
              <a:pPr/>
              <a:t>52</a:t>
            </a:fld>
            <a:endParaRPr lang="ja-JP" altLang="en-US"/>
          </a:p>
        </p:txBody>
      </p:sp>
    </p:spTree>
    <p:extLst>
      <p:ext uri="{BB962C8B-B14F-4D97-AF65-F5344CB8AC3E}">
        <p14:creationId xmlns:p14="http://schemas.microsoft.com/office/powerpoint/2010/main" val="3103079826"/>
      </p:ext>
    </p:extLst>
  </p:cSld>
  <p:clrMapOvr>
    <a:masterClrMapping/>
  </p:clrMapOvr>
  <p:transition spd="slow"/>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2ACCE5E-74C9-CA49-936F-44F57007CBA7}"/>
              </a:ext>
            </a:extLst>
          </p:cNvPr>
          <p:cNvSpPr>
            <a:spLocks noGrp="1"/>
          </p:cNvSpPr>
          <p:nvPr>
            <p:ph type="title"/>
          </p:nvPr>
        </p:nvSpPr>
        <p:spPr>
          <a:xfrm>
            <a:off x="476150" y="233873"/>
            <a:ext cx="10515600" cy="954436"/>
          </a:xfrm>
        </p:spPr>
        <p:txBody>
          <a:bodyPr/>
          <a:lstStyle/>
          <a:p>
            <a:r>
              <a:rPr kumimoji="1" lang="ja-JP" altLang="en-US" dirty="0"/>
              <a:t>まとめ</a:t>
            </a:r>
          </a:p>
        </p:txBody>
      </p:sp>
      <p:sp>
        <p:nvSpPr>
          <p:cNvPr id="3" name="コンテンツ プレースホルダー 2">
            <a:extLst>
              <a:ext uri="{FF2B5EF4-FFF2-40B4-BE49-F238E27FC236}">
                <a16:creationId xmlns:a16="http://schemas.microsoft.com/office/drawing/2014/main" id="{2DF9C867-EA3F-D24A-92C4-0F23542AE85E}"/>
              </a:ext>
            </a:extLst>
          </p:cNvPr>
          <p:cNvSpPr>
            <a:spLocks noGrp="1"/>
          </p:cNvSpPr>
          <p:nvPr>
            <p:ph idx="1"/>
          </p:nvPr>
        </p:nvSpPr>
        <p:spPr>
          <a:xfrm>
            <a:off x="361917" y="1565669"/>
            <a:ext cx="11537158" cy="4959017"/>
          </a:xfrm>
        </p:spPr>
        <p:txBody>
          <a:bodyPr>
            <a:noAutofit/>
          </a:bodyPr>
          <a:lstStyle/>
          <a:p>
            <a:pPr marL="288000">
              <a:spcBef>
                <a:spcPts val="0"/>
              </a:spcBef>
            </a:pPr>
            <a:r>
              <a:rPr kumimoji="1" lang="en-US" altLang="ja-JP" dirty="0"/>
              <a:t>IoT</a:t>
            </a:r>
            <a:r>
              <a:rPr kumimoji="1" lang="ja-JP" altLang="en-US" dirty="0"/>
              <a:t>によって創出されたエコシステムに参加するための重要な要素</a:t>
            </a:r>
            <a:endParaRPr kumimoji="1" lang="en-US" altLang="ja-JP" dirty="0"/>
          </a:p>
          <a:p>
            <a:pPr lvl="1">
              <a:spcBef>
                <a:spcPts val="0"/>
              </a:spcBef>
            </a:pPr>
            <a:r>
              <a:rPr lang="ja-JP" altLang="en-US" sz="2800" dirty="0"/>
              <a:t>オープンなウェブ標準</a:t>
            </a:r>
            <a:endParaRPr lang="en-US" altLang="ja-JP" sz="2800" dirty="0"/>
          </a:p>
          <a:p>
            <a:pPr lvl="1">
              <a:spcBef>
                <a:spcPts val="0"/>
              </a:spcBef>
            </a:pPr>
            <a:r>
              <a:rPr kumimoji="1" lang="ja-JP" altLang="en-US" sz="2800" dirty="0"/>
              <a:t>オープンソースソフトウェア</a:t>
            </a:r>
            <a:endParaRPr kumimoji="1" lang="en-US" altLang="ja-JP" sz="2800" dirty="0"/>
          </a:p>
          <a:p>
            <a:pPr marL="288000">
              <a:spcBef>
                <a:spcPts val="600"/>
              </a:spcBef>
            </a:pPr>
            <a:r>
              <a:rPr lang="ja-JP" altLang="en-US" dirty="0"/>
              <a:t>作るだけじゃない、選ぶことの重要性</a:t>
            </a:r>
            <a:endParaRPr lang="en-US" altLang="ja-JP" dirty="0"/>
          </a:p>
          <a:p>
            <a:pPr marL="288000">
              <a:spcBef>
                <a:spcPts val="600"/>
              </a:spcBef>
            </a:pPr>
            <a:r>
              <a:rPr lang="ja-JP" altLang="en-US" dirty="0"/>
              <a:t>イノベーションの連鎖を生み出すコミュニティとのコラボレーションが重要</a:t>
            </a:r>
            <a:endParaRPr lang="en-US" altLang="ja-JP" dirty="0"/>
          </a:p>
          <a:p>
            <a:pPr marL="288000">
              <a:spcBef>
                <a:spcPts val="600"/>
              </a:spcBef>
            </a:pPr>
            <a:r>
              <a:rPr lang="ja-JP" altLang="en-US" dirty="0"/>
              <a:t>連鎖を生み出すしくみに対する理解の重要性</a:t>
            </a:r>
            <a:endParaRPr lang="en-US" altLang="ja-JP" dirty="0"/>
          </a:p>
          <a:p>
            <a:pPr lvl="1">
              <a:spcBef>
                <a:spcPts val="0"/>
              </a:spcBef>
            </a:pPr>
            <a:r>
              <a:rPr lang="ja-JP" altLang="en-US" sz="2800" dirty="0"/>
              <a:t>標準がもたらす相互可用性</a:t>
            </a:r>
            <a:endParaRPr lang="en-US" altLang="ja-JP" sz="2800" dirty="0"/>
          </a:p>
          <a:p>
            <a:pPr lvl="1">
              <a:spcBef>
                <a:spcPts val="0"/>
              </a:spcBef>
            </a:pPr>
            <a:r>
              <a:rPr lang="ja-JP" altLang="en-US" sz="2800" dirty="0"/>
              <a:t>オープンソースのライセンスと再配布</a:t>
            </a:r>
            <a:endParaRPr lang="en-US" altLang="ja-JP" sz="2800" dirty="0"/>
          </a:p>
          <a:p>
            <a:endParaRPr kumimoji="1" lang="ja-JP" altLang="en-US" dirty="0"/>
          </a:p>
        </p:txBody>
      </p:sp>
      <p:sp>
        <p:nvSpPr>
          <p:cNvPr id="4" name="スライド番号プレースホルダー 3">
            <a:extLst>
              <a:ext uri="{FF2B5EF4-FFF2-40B4-BE49-F238E27FC236}">
                <a16:creationId xmlns:a16="http://schemas.microsoft.com/office/drawing/2014/main" id="{A4DF7C20-F8F5-4979-B5DA-970227F2358D}"/>
              </a:ext>
            </a:extLst>
          </p:cNvPr>
          <p:cNvSpPr>
            <a:spLocks noGrp="1"/>
          </p:cNvSpPr>
          <p:nvPr>
            <p:ph type="sldNum" sz="quarter" idx="12"/>
          </p:nvPr>
        </p:nvSpPr>
        <p:spPr/>
        <p:txBody>
          <a:bodyPr/>
          <a:lstStyle/>
          <a:p>
            <a:fld id="{2E384348-8B6A-49F4-911A-02D48DE0C054}" type="slidenum">
              <a:rPr lang="ja-JP" altLang="en-US" smtClean="0"/>
              <a:pPr/>
              <a:t>53</a:t>
            </a:fld>
            <a:endParaRPr lang="ja-JP" altLang="en-US"/>
          </a:p>
        </p:txBody>
      </p:sp>
    </p:spTree>
    <p:extLst>
      <p:ext uri="{BB962C8B-B14F-4D97-AF65-F5344CB8AC3E}">
        <p14:creationId xmlns:p14="http://schemas.microsoft.com/office/powerpoint/2010/main" val="157348814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6">
            <a:extLst>
              <a:ext uri="{FF2B5EF4-FFF2-40B4-BE49-F238E27FC236}">
                <a16:creationId xmlns:a16="http://schemas.microsoft.com/office/drawing/2014/main" id="{BC0BB4C8-124C-4AEB-B9F4-73A964E925D1}"/>
              </a:ext>
            </a:extLst>
          </p:cNvPr>
          <p:cNvSpPr txBox="1">
            <a:spLocks/>
          </p:cNvSpPr>
          <p:nvPr/>
        </p:nvSpPr>
        <p:spPr>
          <a:xfrm>
            <a:off x="-57910" y="188802"/>
            <a:ext cx="12019722" cy="570982"/>
          </a:xfrm>
          <a:prstGeom prst="rect">
            <a:avLst/>
          </a:prstGeom>
        </p:spPr>
        <p:txBody>
          <a:bodyPr>
            <a:normAutofit/>
          </a:bodyPr>
          <a:lstStyle>
            <a:lvl1pPr algn="l" defTabSz="914400" rtl="0" eaLnBrk="1" latinLnBrk="0" hangingPunct="1">
              <a:lnSpc>
                <a:spcPct val="110000"/>
              </a:lnSpc>
              <a:spcBef>
                <a:spcPct val="0"/>
              </a:spcBef>
              <a:buNone/>
              <a:defRPr kumimoji="1" sz="4400" kern="1200" baseline="0">
                <a:solidFill>
                  <a:schemeClr val="tx1"/>
                </a:solidFill>
                <a:latin typeface="+mj-ea"/>
                <a:ea typeface="+mj-ea"/>
                <a:cs typeface="+mj-cs"/>
              </a:defRPr>
            </a:lvl1pPr>
          </a:lstStyle>
          <a:p>
            <a:pPr algn="ctr"/>
            <a:r>
              <a:rPr lang="ja-JP" altLang="en-US" sz="2800" b="1" dirty="0">
                <a:solidFill>
                  <a:schemeClr val="bg1"/>
                </a:solidFill>
              </a:rPr>
              <a:t>本講義資料について</a:t>
            </a:r>
          </a:p>
        </p:txBody>
      </p:sp>
      <p:sp>
        <p:nvSpPr>
          <p:cNvPr id="5" name="テキスト ボックス 4">
            <a:extLst>
              <a:ext uri="{FF2B5EF4-FFF2-40B4-BE49-F238E27FC236}">
                <a16:creationId xmlns:a16="http://schemas.microsoft.com/office/drawing/2014/main" id="{BC828512-0E51-4C9B-9510-0357FC351426}"/>
              </a:ext>
            </a:extLst>
          </p:cNvPr>
          <p:cNvSpPr txBox="1"/>
          <p:nvPr/>
        </p:nvSpPr>
        <p:spPr>
          <a:xfrm>
            <a:off x="636791" y="1126173"/>
            <a:ext cx="11217965" cy="5479962"/>
          </a:xfrm>
          <a:prstGeom prst="rect">
            <a:avLst/>
          </a:prstGeom>
          <a:noFill/>
        </p:spPr>
        <p:txBody>
          <a:bodyPr wrap="square">
            <a:spAutoFit/>
          </a:bodyPr>
          <a:lstStyle/>
          <a:p>
            <a:pPr marL="0" indent="0">
              <a:lnSpc>
                <a:spcPct val="120000"/>
              </a:lnSpc>
              <a:buNone/>
            </a:pPr>
            <a:r>
              <a:rPr lang="ja-JP" altLang="en-US" sz="1800" dirty="0">
                <a:solidFill>
                  <a:schemeClr val="bg1"/>
                </a:solidFill>
                <a:latin typeface="+mn-ea"/>
              </a:rPr>
              <a:t>この</a:t>
            </a:r>
            <a:r>
              <a:rPr kumimoji="1" lang="ja-JP" altLang="en-US" sz="1800" dirty="0">
                <a:solidFill>
                  <a:schemeClr val="bg1"/>
                </a:solidFill>
                <a:latin typeface="+mn-ea"/>
              </a:rPr>
              <a:t>資料は、</a:t>
            </a:r>
            <a:r>
              <a:rPr lang="ja-JP" altLang="en-US" sz="1800" dirty="0">
                <a:solidFill>
                  <a:schemeClr val="bg1"/>
                </a:solidFill>
                <a:latin typeface="+mn-ea"/>
              </a:rPr>
              <a:t>学生や初学者エンジニアを対象とした</a:t>
            </a:r>
            <a:r>
              <a:rPr lang="en-US" altLang="ja-JP" sz="1800" dirty="0">
                <a:solidFill>
                  <a:schemeClr val="bg1"/>
                </a:solidFill>
                <a:latin typeface="+mn-ea"/>
              </a:rPr>
              <a:t>IoT</a:t>
            </a:r>
            <a:r>
              <a:rPr lang="ja-JP" altLang="en-US" sz="1800" dirty="0">
                <a:solidFill>
                  <a:schemeClr val="bg1"/>
                </a:solidFill>
                <a:latin typeface="+mn-ea"/>
              </a:rPr>
              <a:t>システム開発のスキルアップイベント</a:t>
            </a:r>
            <a:r>
              <a:rPr lang="ja-JP" altLang="en-US" dirty="0">
                <a:solidFill>
                  <a:schemeClr val="bg1"/>
                </a:solidFill>
                <a:latin typeface="+mn-ea"/>
              </a:rPr>
              <a:t>「</a:t>
            </a:r>
            <a:r>
              <a:rPr lang="en-US" altLang="ja-JP" dirty="0">
                <a:solidFill>
                  <a:schemeClr val="bg1"/>
                </a:solidFill>
                <a:latin typeface="+mn-ea"/>
              </a:rPr>
              <a:t>Web×IoT  </a:t>
            </a:r>
            <a:r>
              <a:rPr lang="ja-JP" altLang="en-US" dirty="0">
                <a:solidFill>
                  <a:schemeClr val="bg1"/>
                </a:solidFill>
                <a:latin typeface="+mn-ea"/>
              </a:rPr>
              <a:t>メイカーズチャレンジ </a:t>
            </a:r>
            <a:r>
              <a:rPr lang="en-US" altLang="ja-JP" dirty="0">
                <a:solidFill>
                  <a:schemeClr val="bg1"/>
                </a:solidFill>
                <a:latin typeface="+mn-ea"/>
              </a:rPr>
              <a:t>PLUS</a:t>
            </a:r>
            <a:r>
              <a:rPr lang="ja-JP" altLang="en-US" sz="1800" dirty="0">
                <a:solidFill>
                  <a:schemeClr val="bg1"/>
                </a:solidFill>
                <a:latin typeface="+mn-ea"/>
              </a:rPr>
              <a:t>」の </a:t>
            </a:r>
            <a:r>
              <a:rPr lang="en-US" altLang="ja-JP" sz="1800" dirty="0">
                <a:solidFill>
                  <a:schemeClr val="bg1"/>
                </a:solidFill>
                <a:latin typeface="+mn-ea"/>
              </a:rPr>
              <a:t>2021 </a:t>
            </a:r>
            <a:r>
              <a:rPr lang="ja-JP" altLang="en-US" sz="1800" dirty="0">
                <a:solidFill>
                  <a:schemeClr val="bg1"/>
                </a:solidFill>
                <a:latin typeface="+mn-ea"/>
              </a:rPr>
              <a:t>年度</a:t>
            </a:r>
            <a:r>
              <a:rPr lang="ja-JP" altLang="en-US" dirty="0">
                <a:solidFill>
                  <a:schemeClr val="bg1"/>
                </a:solidFill>
                <a:latin typeface="+mn-ea"/>
              </a:rPr>
              <a:t>の共通カリキュラムの講義資料として、深見 嘉明 氏 </a:t>
            </a:r>
            <a:r>
              <a:rPr lang="en-US" altLang="ja-JP" dirty="0">
                <a:solidFill>
                  <a:schemeClr val="bg1"/>
                </a:solidFill>
                <a:latin typeface="+mn-ea"/>
              </a:rPr>
              <a:t>(</a:t>
            </a:r>
            <a:r>
              <a:rPr lang="ja-JP" altLang="en-US" dirty="0">
                <a:solidFill>
                  <a:schemeClr val="bg1"/>
                </a:solidFill>
                <a:latin typeface="+mn-ea"/>
              </a:rPr>
              <a:t>学習院大学 </a:t>
            </a:r>
            <a:r>
              <a:rPr lang="en-US" altLang="ja-JP" dirty="0">
                <a:solidFill>
                  <a:schemeClr val="bg1"/>
                </a:solidFill>
                <a:latin typeface="+mn-ea"/>
              </a:rPr>
              <a:t>/ </a:t>
            </a:r>
            <a:r>
              <a:rPr lang="ja-JP" altLang="en-US" dirty="0">
                <a:solidFill>
                  <a:schemeClr val="bg1"/>
                </a:solidFill>
                <a:latin typeface="+mn-ea"/>
              </a:rPr>
              <a:t>慶應義塾大学</a:t>
            </a:r>
            <a:r>
              <a:rPr lang="en-US" altLang="ja-JP" dirty="0">
                <a:solidFill>
                  <a:schemeClr val="bg1"/>
                </a:solidFill>
                <a:latin typeface="+mn-ea"/>
              </a:rPr>
              <a:t>)</a:t>
            </a:r>
            <a:r>
              <a:rPr lang="ja-JP" altLang="en-US" dirty="0">
                <a:solidFill>
                  <a:schemeClr val="bg1"/>
                </a:solidFill>
                <a:latin typeface="+mn-ea"/>
              </a:rPr>
              <a:t> により制作されたものです。</a:t>
            </a:r>
            <a:endParaRPr lang="en-US" altLang="ja-JP" dirty="0">
              <a:solidFill>
                <a:schemeClr val="bg1"/>
              </a:solidFill>
              <a:latin typeface="+mn-ea"/>
            </a:endParaRPr>
          </a:p>
          <a:p>
            <a:pPr marL="0" indent="0">
              <a:lnSpc>
                <a:spcPct val="120000"/>
              </a:lnSpc>
              <a:buNone/>
            </a:pPr>
            <a:endParaRPr lang="en-US" altLang="ja-JP" dirty="0">
              <a:solidFill>
                <a:schemeClr val="bg1"/>
              </a:solidFill>
              <a:latin typeface="+mn-ea"/>
            </a:endParaRPr>
          </a:p>
          <a:p>
            <a:pPr marL="0" indent="0">
              <a:lnSpc>
                <a:spcPct val="120000"/>
              </a:lnSpc>
              <a:spcAft>
                <a:spcPts val="600"/>
              </a:spcAft>
              <a:buNone/>
            </a:pPr>
            <a:r>
              <a:rPr lang="ja-JP" altLang="en-US" dirty="0">
                <a:solidFill>
                  <a:schemeClr val="bg1"/>
                </a:solidFill>
                <a:latin typeface="+mn-ea"/>
              </a:rPr>
              <a:t>本資料で引用を行っている図表等については、各ページに出典を記載しています。</a:t>
            </a:r>
            <a:endParaRPr lang="en-US" altLang="ja-JP" dirty="0">
              <a:solidFill>
                <a:schemeClr val="bg1"/>
              </a:solidFill>
              <a:latin typeface="+mn-ea"/>
            </a:endParaRPr>
          </a:p>
          <a:p>
            <a:pPr marL="0" indent="0">
              <a:lnSpc>
                <a:spcPct val="120000"/>
              </a:lnSpc>
              <a:spcAft>
                <a:spcPts val="600"/>
              </a:spcAft>
              <a:buNone/>
            </a:pPr>
            <a:endParaRPr lang="en-US" altLang="ja-JP" dirty="0">
              <a:solidFill>
                <a:schemeClr val="bg1"/>
              </a:solidFill>
              <a:latin typeface="+mn-ea"/>
            </a:endParaRPr>
          </a:p>
          <a:p>
            <a:pPr marL="0" indent="0">
              <a:lnSpc>
                <a:spcPct val="120000"/>
              </a:lnSpc>
              <a:buNone/>
            </a:pPr>
            <a:r>
              <a:rPr lang="ja-JP" altLang="en-US" dirty="0">
                <a:solidFill>
                  <a:schemeClr val="bg1"/>
                </a:solidFill>
                <a:latin typeface="+mn-ea"/>
              </a:rPr>
              <a:t>本資料を授業・講習会等で活用・再配布される際は、出典を明記の上でご利用ください。</a:t>
            </a:r>
            <a:endParaRPr lang="en-US" altLang="ja-JP" dirty="0">
              <a:solidFill>
                <a:schemeClr val="bg1"/>
              </a:solidFill>
              <a:latin typeface="+mn-ea"/>
            </a:endParaRPr>
          </a:p>
          <a:p>
            <a:pPr marL="0" indent="0">
              <a:lnSpc>
                <a:spcPct val="120000"/>
              </a:lnSpc>
              <a:buNone/>
            </a:pPr>
            <a:r>
              <a:rPr lang="ja-JP" altLang="en-US" dirty="0">
                <a:solidFill>
                  <a:schemeClr val="bg1"/>
                </a:solidFill>
                <a:latin typeface="+mn-ea"/>
              </a:rPr>
              <a:t>編集・加工等して利用する場合は、出典とは別に、編集・加工等を行ったことをご記載ください。</a:t>
            </a:r>
            <a:endParaRPr lang="en-US" altLang="ja-JP" dirty="0">
              <a:solidFill>
                <a:schemeClr val="bg1"/>
              </a:solidFill>
              <a:latin typeface="+mn-ea"/>
            </a:endParaRPr>
          </a:p>
          <a:p>
            <a:pPr marL="0" indent="0">
              <a:lnSpc>
                <a:spcPct val="120000"/>
              </a:lnSpc>
              <a:buNone/>
            </a:pPr>
            <a:endParaRPr lang="en-US" altLang="ja-JP" dirty="0">
              <a:solidFill>
                <a:schemeClr val="bg1"/>
              </a:solidFill>
              <a:latin typeface="+mn-ea"/>
            </a:endParaRPr>
          </a:p>
          <a:p>
            <a:pPr>
              <a:lnSpc>
                <a:spcPct val="120000"/>
              </a:lnSpc>
            </a:pPr>
            <a:r>
              <a:rPr lang="ja-JP" altLang="en-US" dirty="0">
                <a:solidFill>
                  <a:schemeClr val="bg1"/>
                </a:solidFill>
                <a:latin typeface="+mn-ea"/>
              </a:rPr>
              <a:t>二次利用の考え方については、「政府標準利用規約（第</a:t>
            </a:r>
            <a:r>
              <a:rPr lang="en-US" altLang="ja-JP" dirty="0">
                <a:solidFill>
                  <a:schemeClr val="bg1"/>
                </a:solidFill>
                <a:latin typeface="+mn-ea"/>
              </a:rPr>
              <a:t>2.0</a:t>
            </a:r>
            <a:r>
              <a:rPr lang="ja-JP" altLang="en-US" dirty="0">
                <a:solidFill>
                  <a:schemeClr val="bg1"/>
                </a:solidFill>
                <a:latin typeface="+mn-ea"/>
              </a:rPr>
              <a:t>版</a:t>
            </a:r>
            <a:r>
              <a:rPr lang="en-US" altLang="ja-JP" dirty="0">
                <a:solidFill>
                  <a:schemeClr val="bg1"/>
                </a:solidFill>
                <a:latin typeface="+mn-ea"/>
              </a:rPr>
              <a:t>) </a:t>
            </a:r>
            <a:r>
              <a:rPr lang="ja-JP" altLang="en-US" dirty="0">
                <a:solidFill>
                  <a:schemeClr val="bg1"/>
                </a:solidFill>
                <a:latin typeface="+mn-ea"/>
              </a:rPr>
              <a:t>」に準じます。</a:t>
            </a:r>
            <a:endParaRPr lang="en-US" altLang="ja-JP" dirty="0">
              <a:solidFill>
                <a:schemeClr val="bg1"/>
              </a:solidFill>
              <a:latin typeface="+mn-ea"/>
            </a:endParaRPr>
          </a:p>
          <a:p>
            <a:pPr>
              <a:lnSpc>
                <a:spcPct val="120000"/>
              </a:lnSpc>
            </a:pPr>
            <a:r>
              <a:rPr lang="ja-JP" altLang="en-US" dirty="0">
                <a:solidFill>
                  <a:schemeClr val="bg1"/>
                </a:solidFill>
                <a:latin typeface="+mn-ea"/>
              </a:rPr>
              <a:t>（クリエイティブ・コモンズ・ライセンス表示 </a:t>
            </a:r>
            <a:r>
              <a:rPr lang="en-US" altLang="ja-JP" dirty="0">
                <a:solidFill>
                  <a:schemeClr val="bg1"/>
                </a:solidFill>
                <a:latin typeface="+mn-ea"/>
              </a:rPr>
              <a:t>4.0 </a:t>
            </a:r>
            <a:r>
              <a:rPr lang="ja-JP" altLang="en-US" dirty="0">
                <a:solidFill>
                  <a:schemeClr val="bg1"/>
                </a:solidFill>
                <a:latin typeface="+mn-ea"/>
              </a:rPr>
              <a:t>国際 と互換） </a:t>
            </a:r>
            <a:endParaRPr lang="en-US" altLang="ja-JP" dirty="0">
              <a:solidFill>
                <a:schemeClr val="bg1"/>
              </a:solidFill>
              <a:latin typeface="+mn-ea"/>
            </a:endParaRPr>
          </a:p>
          <a:p>
            <a:pPr>
              <a:lnSpc>
                <a:spcPct val="120000"/>
              </a:lnSpc>
            </a:pPr>
            <a:r>
              <a:rPr lang="en-US" altLang="ja-JP" dirty="0">
                <a:solidFill>
                  <a:schemeClr val="bg1"/>
                </a:solidFill>
                <a:latin typeface="+mn-ea"/>
              </a:rPr>
              <a:t>【 </a:t>
            </a:r>
            <a:r>
              <a:rPr lang="ja-JP" altLang="en-US" dirty="0">
                <a:solidFill>
                  <a:schemeClr val="bg1"/>
                </a:solidFill>
                <a:latin typeface="+mn-ea"/>
              </a:rPr>
              <a:t>参考</a:t>
            </a:r>
            <a:r>
              <a:rPr lang="en-US" altLang="ja-JP" dirty="0">
                <a:solidFill>
                  <a:schemeClr val="bg1"/>
                </a:solidFill>
                <a:latin typeface="+mn-ea"/>
              </a:rPr>
              <a:t> : </a:t>
            </a:r>
            <a:r>
              <a:rPr lang="ja-JP" altLang="en-US" dirty="0">
                <a:solidFill>
                  <a:schemeClr val="accent1">
                    <a:lumMod val="60000"/>
                    <a:lumOff val="40000"/>
                  </a:schemeClr>
                </a:solidFill>
                <a:latin typeface="+mn-ea"/>
                <a:hlinkClick r:id="rId2">
                  <a:extLst>
                    <a:ext uri="{A12FA001-AC4F-418D-AE19-62706E023703}">
                      <ahyp:hlinkClr xmlns:ahyp="http://schemas.microsoft.com/office/drawing/2018/hyperlinkcolor" val="tx"/>
                    </a:ext>
                  </a:extLst>
                </a:hlinkClick>
              </a:rPr>
              <a:t>政府標準利用規約（第</a:t>
            </a:r>
            <a:r>
              <a:rPr lang="en-US" altLang="ja-JP" dirty="0">
                <a:solidFill>
                  <a:schemeClr val="accent1">
                    <a:lumMod val="60000"/>
                    <a:lumOff val="40000"/>
                  </a:schemeClr>
                </a:solidFill>
                <a:latin typeface="+mn-ea"/>
                <a:hlinkClick r:id="rId2">
                  <a:extLst>
                    <a:ext uri="{A12FA001-AC4F-418D-AE19-62706E023703}">
                      <ahyp:hlinkClr xmlns:ahyp="http://schemas.microsoft.com/office/drawing/2018/hyperlinkcolor" val="tx"/>
                    </a:ext>
                  </a:extLst>
                </a:hlinkClick>
              </a:rPr>
              <a:t>2.0</a:t>
            </a:r>
            <a:r>
              <a:rPr lang="ja-JP" altLang="en-US" dirty="0">
                <a:solidFill>
                  <a:schemeClr val="accent1">
                    <a:lumMod val="60000"/>
                    <a:lumOff val="40000"/>
                  </a:schemeClr>
                </a:solidFill>
                <a:latin typeface="+mn-ea"/>
                <a:hlinkClick r:id="rId2">
                  <a:extLst>
                    <a:ext uri="{A12FA001-AC4F-418D-AE19-62706E023703}">
                      <ahyp:hlinkClr xmlns:ahyp="http://schemas.microsoft.com/office/drawing/2018/hyperlinkcolor" val="tx"/>
                    </a:ext>
                  </a:extLst>
                </a:hlinkClick>
              </a:rPr>
              <a:t>版</a:t>
            </a:r>
            <a:r>
              <a:rPr lang="en-US" altLang="ja-JP" dirty="0">
                <a:solidFill>
                  <a:schemeClr val="accent1">
                    <a:lumMod val="60000"/>
                    <a:lumOff val="40000"/>
                  </a:schemeClr>
                </a:solidFill>
                <a:latin typeface="+mn-ea"/>
                <a:hlinkClick r:id="rId2">
                  <a:extLst>
                    <a:ext uri="{A12FA001-AC4F-418D-AE19-62706E023703}">
                      <ahyp:hlinkClr xmlns:ahyp="http://schemas.microsoft.com/office/drawing/2018/hyperlinkcolor" val="tx"/>
                    </a:ext>
                  </a:extLst>
                </a:hlinkClick>
              </a:rPr>
              <a:t>) PDF</a:t>
            </a:r>
            <a:r>
              <a:rPr lang="en-US" altLang="ja-JP" dirty="0">
                <a:solidFill>
                  <a:schemeClr val="accent1">
                    <a:lumMod val="60000"/>
                    <a:lumOff val="40000"/>
                  </a:schemeClr>
                </a:solidFill>
                <a:latin typeface="+mn-ea"/>
              </a:rPr>
              <a:t> </a:t>
            </a:r>
            <a:r>
              <a:rPr lang="en-US" altLang="ja-JP" dirty="0">
                <a:solidFill>
                  <a:schemeClr val="bg1"/>
                </a:solidFill>
                <a:latin typeface="+mn-ea"/>
              </a:rPr>
              <a:t>】</a:t>
            </a:r>
          </a:p>
          <a:p>
            <a:pPr marL="0" indent="0">
              <a:lnSpc>
                <a:spcPct val="120000"/>
              </a:lnSpc>
              <a:buNone/>
            </a:pPr>
            <a:endParaRPr lang="en-US" altLang="ja-JP" dirty="0">
              <a:solidFill>
                <a:schemeClr val="bg1"/>
              </a:solidFill>
              <a:latin typeface="+mn-ea"/>
            </a:endParaRPr>
          </a:p>
          <a:p>
            <a:pPr marL="0" indent="0">
              <a:lnSpc>
                <a:spcPct val="120000"/>
              </a:lnSpc>
              <a:buNone/>
            </a:pPr>
            <a:r>
              <a:rPr lang="en-US" altLang="ja-JP" b="1" dirty="0">
                <a:solidFill>
                  <a:schemeClr val="bg1"/>
                </a:solidFill>
                <a:latin typeface="+mn-ea"/>
              </a:rPr>
              <a:t>Web×IoT </a:t>
            </a:r>
            <a:r>
              <a:rPr lang="ja-JP" altLang="en-US" b="1" dirty="0">
                <a:solidFill>
                  <a:schemeClr val="bg1"/>
                </a:solidFill>
                <a:latin typeface="+mn-ea"/>
              </a:rPr>
              <a:t>メイカーズチャレンジ </a:t>
            </a:r>
            <a:r>
              <a:rPr lang="en-US" altLang="ja-JP" b="1" dirty="0">
                <a:solidFill>
                  <a:schemeClr val="bg1"/>
                </a:solidFill>
                <a:latin typeface="+mn-ea"/>
              </a:rPr>
              <a:t>PLUS </a:t>
            </a:r>
            <a:r>
              <a:rPr lang="ja-JP" altLang="en-US" b="1" dirty="0">
                <a:solidFill>
                  <a:schemeClr val="bg1"/>
                </a:solidFill>
                <a:latin typeface="+mn-ea"/>
              </a:rPr>
              <a:t>について</a:t>
            </a:r>
            <a:endParaRPr lang="en-US" altLang="ja-JP" b="1" dirty="0">
              <a:solidFill>
                <a:schemeClr val="bg1"/>
              </a:solidFill>
              <a:latin typeface="+mn-ea"/>
            </a:endParaRPr>
          </a:p>
          <a:p>
            <a:pPr marL="0" indent="0">
              <a:lnSpc>
                <a:spcPct val="120000"/>
              </a:lnSpc>
              <a:buNone/>
            </a:pPr>
            <a:r>
              <a:rPr lang="en-US" altLang="ja-JP" dirty="0">
                <a:solidFill>
                  <a:schemeClr val="accent1">
                    <a:lumMod val="60000"/>
                    <a:lumOff val="40000"/>
                  </a:schemeClr>
                </a:solidFill>
                <a:latin typeface="+mn-ea"/>
              </a:rPr>
              <a:t>https://webiotmakers.github.io/</a:t>
            </a:r>
          </a:p>
          <a:p>
            <a:pPr marL="0" indent="0" algn="r">
              <a:lnSpc>
                <a:spcPct val="120000"/>
              </a:lnSpc>
              <a:buNone/>
            </a:pPr>
            <a:r>
              <a:rPr lang="ja-JP" altLang="en-US" sz="1400" dirty="0">
                <a:solidFill>
                  <a:schemeClr val="bg1"/>
                </a:solidFill>
                <a:latin typeface="+mn-ea"/>
              </a:rPr>
              <a:t>本資料は、</a:t>
            </a:r>
            <a:r>
              <a:rPr lang="en-US" altLang="ja-JP" sz="1400" dirty="0">
                <a:solidFill>
                  <a:schemeClr val="bg1"/>
                </a:solidFill>
                <a:latin typeface="+mn-ea"/>
              </a:rPr>
              <a:t>2022 </a:t>
            </a:r>
            <a:r>
              <a:rPr lang="ja-JP" altLang="en-US" sz="1400" dirty="0">
                <a:solidFill>
                  <a:schemeClr val="bg1"/>
                </a:solidFill>
                <a:latin typeface="+mn-ea"/>
              </a:rPr>
              <a:t>年 </a:t>
            </a:r>
            <a:r>
              <a:rPr lang="en-US" altLang="ja-JP" sz="1400" dirty="0">
                <a:solidFill>
                  <a:schemeClr val="bg1"/>
                </a:solidFill>
                <a:latin typeface="+mn-ea"/>
              </a:rPr>
              <a:t>2 </a:t>
            </a:r>
            <a:r>
              <a:rPr lang="ja-JP" altLang="en-US" sz="1400" dirty="0">
                <a:solidFill>
                  <a:schemeClr val="bg1"/>
                </a:solidFill>
                <a:latin typeface="+mn-ea"/>
              </a:rPr>
              <a:t>月 </a:t>
            </a:r>
            <a:r>
              <a:rPr lang="en-US" altLang="ja-JP" sz="1400" dirty="0">
                <a:solidFill>
                  <a:schemeClr val="bg1"/>
                </a:solidFill>
                <a:latin typeface="+mn-ea"/>
              </a:rPr>
              <a:t>12 </a:t>
            </a:r>
            <a:r>
              <a:rPr lang="ja-JP" altLang="en-US" sz="1400" dirty="0">
                <a:solidFill>
                  <a:schemeClr val="bg1"/>
                </a:solidFill>
                <a:latin typeface="+mn-ea"/>
              </a:rPr>
              <a:t>日時点のものです</a:t>
            </a:r>
            <a:endParaRPr lang="en-US" altLang="ja-JP" sz="1400" dirty="0">
              <a:solidFill>
                <a:schemeClr val="bg1"/>
              </a:solidFill>
            </a:endParaRPr>
          </a:p>
        </p:txBody>
      </p:sp>
    </p:spTree>
    <p:extLst>
      <p:ext uri="{BB962C8B-B14F-4D97-AF65-F5344CB8AC3E}">
        <p14:creationId xmlns:p14="http://schemas.microsoft.com/office/powerpoint/2010/main" val="30149899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図 11">
            <a:extLst>
              <a:ext uri="{FF2B5EF4-FFF2-40B4-BE49-F238E27FC236}">
                <a16:creationId xmlns:a16="http://schemas.microsoft.com/office/drawing/2014/main" id="{C9D69AD9-B054-42C2-B049-161AD28EEA25}"/>
              </a:ext>
            </a:extLst>
          </p:cNvPr>
          <p:cNvPicPr>
            <a:picLocks noChangeAspect="1"/>
          </p:cNvPicPr>
          <p:nvPr/>
        </p:nvPicPr>
        <p:blipFill>
          <a:blip r:embed="rId2"/>
          <a:stretch>
            <a:fillRect/>
          </a:stretch>
        </p:blipFill>
        <p:spPr>
          <a:xfrm>
            <a:off x="3782623" y="1543126"/>
            <a:ext cx="4002406" cy="5139994"/>
          </a:xfrm>
          <a:prstGeom prst="rect">
            <a:avLst/>
          </a:prstGeom>
        </p:spPr>
      </p:pic>
      <p:sp>
        <p:nvSpPr>
          <p:cNvPr id="2" name="タイトル 1">
            <a:extLst>
              <a:ext uri="{FF2B5EF4-FFF2-40B4-BE49-F238E27FC236}">
                <a16:creationId xmlns:a16="http://schemas.microsoft.com/office/drawing/2014/main" id="{C3A65F04-9083-E742-9744-8DF23A0A6CFD}"/>
              </a:ext>
            </a:extLst>
          </p:cNvPr>
          <p:cNvSpPr>
            <a:spLocks noGrp="1"/>
          </p:cNvSpPr>
          <p:nvPr>
            <p:ph type="title"/>
          </p:nvPr>
        </p:nvSpPr>
        <p:spPr/>
        <p:txBody>
          <a:bodyPr/>
          <a:lstStyle/>
          <a:p>
            <a:r>
              <a:rPr lang="ja-JP" altLang="en-US"/>
              <a:t>形状の違い、だけなのか？</a:t>
            </a:r>
          </a:p>
        </p:txBody>
      </p:sp>
    </p:spTree>
    <p:extLst>
      <p:ext uri="{BB962C8B-B14F-4D97-AF65-F5344CB8AC3E}">
        <p14:creationId xmlns:p14="http://schemas.microsoft.com/office/powerpoint/2010/main" val="26084266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7C32341-8DF7-7847-80D9-09CFC38370B0}"/>
              </a:ext>
            </a:extLst>
          </p:cNvPr>
          <p:cNvSpPr>
            <a:spLocks noGrp="1"/>
          </p:cNvSpPr>
          <p:nvPr>
            <p:ph type="title"/>
          </p:nvPr>
        </p:nvSpPr>
        <p:spPr/>
        <p:txBody>
          <a:bodyPr/>
          <a:lstStyle/>
          <a:p>
            <a:r>
              <a:rPr lang="ja-JP" altLang="en-US"/>
              <a:t>家電製品が動作するには</a:t>
            </a:r>
          </a:p>
        </p:txBody>
      </p:sp>
      <p:sp>
        <p:nvSpPr>
          <p:cNvPr id="3" name="コンテンツ プレースホルダー 2">
            <a:extLst>
              <a:ext uri="{FF2B5EF4-FFF2-40B4-BE49-F238E27FC236}">
                <a16:creationId xmlns:a16="http://schemas.microsoft.com/office/drawing/2014/main" id="{58F258BE-AB93-B64F-A3BC-E7714184C5CE}"/>
              </a:ext>
            </a:extLst>
          </p:cNvPr>
          <p:cNvSpPr>
            <a:spLocks noGrp="1"/>
          </p:cNvSpPr>
          <p:nvPr>
            <p:ph idx="1"/>
          </p:nvPr>
        </p:nvSpPr>
        <p:spPr>
          <a:xfrm>
            <a:off x="775257" y="1775981"/>
            <a:ext cx="10515600" cy="4351338"/>
          </a:xfrm>
        </p:spPr>
        <p:txBody>
          <a:bodyPr>
            <a:normAutofit/>
          </a:bodyPr>
          <a:lstStyle/>
          <a:p>
            <a:pPr marL="288000"/>
            <a:r>
              <a:rPr lang="ja-JP" altLang="en-US" sz="3600" dirty="0"/>
              <a:t>コンセントの形状</a:t>
            </a:r>
            <a:endParaRPr lang="en-US" altLang="ja-JP" sz="3600" dirty="0"/>
          </a:p>
          <a:p>
            <a:pPr marL="288000"/>
            <a:r>
              <a:rPr lang="ja-JP" altLang="en-US" sz="3600" dirty="0"/>
              <a:t>電圧</a:t>
            </a:r>
          </a:p>
        </p:txBody>
      </p:sp>
    </p:spTree>
    <p:extLst>
      <p:ext uri="{BB962C8B-B14F-4D97-AF65-F5344CB8AC3E}">
        <p14:creationId xmlns:p14="http://schemas.microsoft.com/office/powerpoint/2010/main" val="178719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dissolve">
                                      <p:cBhvr>
                                        <p:cTn id="7"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リモコン が含まれている画像&#10;&#10;自動的に生成された説明">
            <a:extLst>
              <a:ext uri="{FF2B5EF4-FFF2-40B4-BE49-F238E27FC236}">
                <a16:creationId xmlns:a16="http://schemas.microsoft.com/office/drawing/2014/main" id="{A29B58E6-1457-45B7-8F19-BBA687FB25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97671" y="2470069"/>
            <a:ext cx="3810000" cy="3810000"/>
          </a:xfrm>
          <a:prstGeom prst="rect">
            <a:avLst/>
          </a:prstGeom>
        </p:spPr>
      </p:pic>
      <p:sp>
        <p:nvSpPr>
          <p:cNvPr id="2" name="タイトル 1">
            <a:extLst>
              <a:ext uri="{FF2B5EF4-FFF2-40B4-BE49-F238E27FC236}">
                <a16:creationId xmlns:a16="http://schemas.microsoft.com/office/drawing/2014/main" id="{311B874A-01F5-1546-8909-F7BFDC9FD34B}"/>
              </a:ext>
            </a:extLst>
          </p:cNvPr>
          <p:cNvSpPr>
            <a:spLocks noGrp="1"/>
          </p:cNvSpPr>
          <p:nvPr>
            <p:ph type="title"/>
          </p:nvPr>
        </p:nvSpPr>
        <p:spPr/>
        <p:txBody>
          <a:bodyPr/>
          <a:lstStyle/>
          <a:p>
            <a:r>
              <a:rPr lang="ja-JP" altLang="en-US"/>
              <a:t>スマートフォンをパソコンに繋ぐ</a:t>
            </a:r>
          </a:p>
        </p:txBody>
      </p:sp>
    </p:spTree>
    <p:extLst>
      <p:ext uri="{BB962C8B-B14F-4D97-AF65-F5344CB8AC3E}">
        <p14:creationId xmlns:p14="http://schemas.microsoft.com/office/powerpoint/2010/main" val="42509428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145F44E-88F5-484B-B2C5-602175CCDC91}"/>
              </a:ext>
            </a:extLst>
          </p:cNvPr>
          <p:cNvSpPr>
            <a:spLocks noGrp="1"/>
          </p:cNvSpPr>
          <p:nvPr>
            <p:ph type="title"/>
          </p:nvPr>
        </p:nvSpPr>
        <p:spPr/>
        <p:txBody>
          <a:bodyPr/>
          <a:lstStyle/>
          <a:p>
            <a:r>
              <a:rPr lang="ja-JP" altLang="en-US"/>
              <a:t>スマートフォンをパソコンに繋ぐ</a:t>
            </a:r>
            <a:endParaRPr kumimoji="1" lang="ja-JP" altLang="en-US"/>
          </a:p>
        </p:txBody>
      </p:sp>
      <p:sp>
        <p:nvSpPr>
          <p:cNvPr id="3" name="コンテンツ プレースホルダー 2">
            <a:extLst>
              <a:ext uri="{FF2B5EF4-FFF2-40B4-BE49-F238E27FC236}">
                <a16:creationId xmlns:a16="http://schemas.microsoft.com/office/drawing/2014/main" id="{ADAAE2E8-C9B6-174B-AD81-442EBF51C8E0}"/>
              </a:ext>
            </a:extLst>
          </p:cNvPr>
          <p:cNvSpPr>
            <a:spLocks noGrp="1"/>
          </p:cNvSpPr>
          <p:nvPr>
            <p:ph idx="1"/>
          </p:nvPr>
        </p:nvSpPr>
        <p:spPr/>
        <p:txBody>
          <a:bodyPr>
            <a:normAutofit/>
          </a:bodyPr>
          <a:lstStyle/>
          <a:p>
            <a:pPr marL="288000"/>
            <a:r>
              <a:rPr kumimoji="1" lang="ja-JP" altLang="en-US" sz="4000" dirty="0"/>
              <a:t>充電</a:t>
            </a:r>
            <a:endParaRPr kumimoji="1" lang="en-US" altLang="ja-JP" sz="4000" dirty="0"/>
          </a:p>
          <a:p>
            <a:pPr marL="288000"/>
            <a:r>
              <a:rPr lang="ja-JP" altLang="en-US" sz="4000" dirty="0"/>
              <a:t>データ転送</a:t>
            </a:r>
            <a:endParaRPr lang="en-US" altLang="ja-JP" sz="4000" dirty="0"/>
          </a:p>
          <a:p>
            <a:pPr lvl="1"/>
            <a:r>
              <a:rPr kumimoji="1" lang="ja-JP" altLang="en-US" sz="3600" dirty="0"/>
              <a:t>ケーブルによってデータ転送にかかる時間が</a:t>
            </a:r>
            <a:br>
              <a:rPr kumimoji="1" lang="en-US" altLang="ja-JP" sz="3600" dirty="0"/>
            </a:br>
            <a:r>
              <a:rPr kumimoji="1" lang="ja-JP" altLang="en-US" sz="3600" dirty="0"/>
              <a:t>異なる。</a:t>
            </a:r>
            <a:endParaRPr kumimoji="1" lang="en-US" altLang="ja-JP" sz="3600" dirty="0"/>
          </a:p>
          <a:p>
            <a:pPr lvl="1"/>
            <a:r>
              <a:rPr lang="ja-JP" altLang="en-US" sz="3600" dirty="0"/>
              <a:t>そもそも充電はできてもデータが転送できないケーブルも存在する。</a:t>
            </a:r>
            <a:endParaRPr kumimoji="1" lang="ja-JP" altLang="en-US" sz="3600" dirty="0"/>
          </a:p>
        </p:txBody>
      </p:sp>
    </p:spTree>
    <p:extLst>
      <p:ext uri="{BB962C8B-B14F-4D97-AF65-F5344CB8AC3E}">
        <p14:creationId xmlns:p14="http://schemas.microsoft.com/office/powerpoint/2010/main" val="1652233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dissolv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dissolv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dissolve">
                                      <p:cBhvr>
                                        <p:cTn id="1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tags/tag1.xml><?xml version="1.0" encoding="utf-8"?>
<p:tagLst xmlns:a="http://schemas.openxmlformats.org/drawingml/2006/main" xmlns:r="http://schemas.openxmlformats.org/officeDocument/2006/relationships" xmlns:p="http://schemas.openxmlformats.org/presentationml/2006/main">
  <p:tag name="TIMING" val="|71|1.3"/>
</p:tagLst>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1463</TotalTime>
  <Words>2922</Words>
  <Application>Microsoft Office PowerPoint</Application>
  <PresentationFormat>ワイド画面</PresentationFormat>
  <Paragraphs>320</Paragraphs>
  <Slides>54</Slides>
  <Notes>2</Notes>
  <HiddenSlides>0</HiddenSlides>
  <MMClips>0</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54</vt:i4>
      </vt:variant>
    </vt:vector>
  </HeadingPairs>
  <TitlesOfParts>
    <vt:vector size="61" baseType="lpstr">
      <vt:lpstr>(日本語用のフォントを使用)</vt:lpstr>
      <vt:lpstr>Lucida Grande</vt:lpstr>
      <vt:lpstr>メイリオ</vt:lpstr>
      <vt:lpstr>游ゴシック</vt:lpstr>
      <vt:lpstr>Arial</vt:lpstr>
      <vt:lpstr>Calibri</vt:lpstr>
      <vt:lpstr>Office テーマ</vt:lpstr>
      <vt:lpstr>標準技術とOSS利活用の意義 〜IoT時代に求められるスキルと知識〜</vt:lpstr>
      <vt:lpstr>標準ってなんだ？</vt:lpstr>
      <vt:lpstr>PowerPoint プレゼンテーション</vt:lpstr>
      <vt:lpstr>PowerPoint プレゼンテーション</vt:lpstr>
      <vt:lpstr>多様な形状のコンセント</vt:lpstr>
      <vt:lpstr>形状の違い、だけなのか？</vt:lpstr>
      <vt:lpstr>家電製品が動作するには</vt:lpstr>
      <vt:lpstr>スマートフォンをパソコンに繋ぐ</vt:lpstr>
      <vt:lpstr>スマートフォンをパソコンに繋ぐ</vt:lpstr>
      <vt:lpstr>電化製品が機能するために</vt:lpstr>
      <vt:lpstr>PowerPoint プレゼンテーション</vt:lpstr>
      <vt:lpstr>Society 5.0</vt:lpstr>
      <vt:lpstr>つながりを生み出すしくみ</vt:lpstr>
      <vt:lpstr>スマートフォンで使うもの</vt:lpstr>
      <vt:lpstr>他社ケータイに絵文字を送ると…</vt:lpstr>
      <vt:lpstr>PowerPoint プレゼンテーション</vt:lpstr>
      <vt:lpstr>異なる絵文字が表示される原因</vt:lpstr>
      <vt:lpstr>PowerPoint プレゼンテーション</vt:lpstr>
      <vt:lpstr>PowerPoint プレゼンテーション</vt:lpstr>
      <vt:lpstr>標準に準拠しないリスク</vt:lpstr>
      <vt:lpstr>意味のある独自性、意味のない独自性</vt:lpstr>
      <vt:lpstr>標準がもたらすメリット</vt:lpstr>
      <vt:lpstr>標準仕様に対応したOSS</vt:lpstr>
      <vt:lpstr>PowerPoint プレゼンテーション</vt:lpstr>
      <vt:lpstr>標準準拠OSSを活用しよう</vt:lpstr>
      <vt:lpstr>オープンソースとイノベーションエコシステム</vt:lpstr>
      <vt:lpstr>オープンソースの定義</vt:lpstr>
      <vt:lpstr>オープンソースの権利</vt:lpstr>
      <vt:lpstr>オープンソース・ソフトウェア商用利用の例</vt:lpstr>
      <vt:lpstr>タイムライン</vt:lpstr>
      <vt:lpstr>ビジネスにおける合理性</vt:lpstr>
      <vt:lpstr>OSS の戦略的な活用</vt:lpstr>
      <vt:lpstr>Twitter, Google, Facebook,,,</vt:lpstr>
      <vt:lpstr>フォーク</vt:lpstr>
      <vt:lpstr>フォークの意義</vt:lpstr>
      <vt:lpstr>イノベーションエコシステム</vt:lpstr>
      <vt:lpstr>オープンソース・ソフトウェア商用利用の例</vt:lpstr>
      <vt:lpstr>OSSが変えた企業戦略</vt:lpstr>
      <vt:lpstr>知的財産の放棄は合理的なのか？</vt:lpstr>
      <vt:lpstr>様々な種類のソフトウェアライセンス</vt:lpstr>
      <vt:lpstr>なぜライセンスの種類が増えるのか</vt:lpstr>
      <vt:lpstr>企業と個人の成長戦略</vt:lpstr>
      <vt:lpstr>PowerPoint プレゼンテーション</vt:lpstr>
      <vt:lpstr>Society 5.0/ IoT/ DX時代の技術理解</vt:lpstr>
      <vt:lpstr>選ぶ重要性とその基準</vt:lpstr>
      <vt:lpstr>選ぶの次、一緒に作る</vt:lpstr>
      <vt:lpstr>OSSが変えた企業戦略</vt:lpstr>
      <vt:lpstr>コラボラティブ・イノベーション戦略</vt:lpstr>
      <vt:lpstr>Society 5.0/ IoT/ DXの時代の技術理解</vt:lpstr>
      <vt:lpstr>OSSが変えた企業戦略</vt:lpstr>
      <vt:lpstr>開発者に求められる新たな姿勢と手法</vt:lpstr>
      <vt:lpstr>個人のキャリア戦略</vt:lpstr>
      <vt:lpstr>まとめ</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講演タイトル</dc:title>
  <dc:creator>Inoue</dc:creator>
  <cp:lastModifiedBy>Inoue</cp:lastModifiedBy>
  <cp:revision>156</cp:revision>
  <dcterms:created xsi:type="dcterms:W3CDTF">2021-10-19T01:35:42Z</dcterms:created>
  <dcterms:modified xsi:type="dcterms:W3CDTF">2022-03-22T06:23:59Z</dcterms:modified>
</cp:coreProperties>
</file>